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Byrne" initials="JB" lastIdx="1" clrIdx="0">
    <p:extLst>
      <p:ext uri="{19B8F6BF-5375-455C-9EA6-DF929625EA0E}">
        <p15:presenceInfo xmlns:p15="http://schemas.microsoft.com/office/powerpoint/2012/main" userId="Jason Byr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4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4709-6A3D-4977-BEF4-432D8EAFD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6B544-F924-4D8E-AF6B-7299B8AB7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DA22-F05E-4467-AC61-CE900A65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789B-D37B-4408-9B5E-B7A97E5EBEB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2F7D-C3FA-470A-BB80-3CB41FAC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C001D-E958-4DC1-B950-8E180B00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1AB4-C3C9-44B3-89A4-EBAF6C3B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5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D442-FEAC-4AA5-AD04-9C2B82A6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02FCB-9FA2-4BF7-A1A7-EA2E8D45C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2110F-F888-4FFA-A7FC-36618E10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789B-D37B-4408-9B5E-B7A97E5EBEB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C165-9690-4682-B321-D83D71E1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78FBE-5223-4A77-BD54-5E07A0B1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1AB4-C3C9-44B3-89A4-EBAF6C3B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4B523-EBCC-428D-9E1A-999BFF0B8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0CD2D-0563-4D16-8711-F33D7FC6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6B1A-7DE4-41B8-B564-03591FD9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789B-D37B-4408-9B5E-B7A97E5EBEB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D0EA-E36C-4716-B500-6809D9CC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4990-2767-4B93-BAFB-9CD24DF8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1AB4-C3C9-44B3-89A4-EBAF6C3B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5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AA6D-9ECA-4EB1-9990-A57596B5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F3B8-75E8-4200-9108-97945236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EA751-BC36-4A62-9266-4C37075E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789B-D37B-4408-9B5E-B7A97E5EBEB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A1EB-F63B-4FE6-AD5F-F888F40D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BF07-28F6-48CD-9C40-2A16F5C1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1AB4-C3C9-44B3-89A4-EBAF6C3B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0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BB04-1572-40B7-9335-4B13B6DA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DE57D-DFEE-453F-8941-2835AF57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0DA72-B17D-4285-B29B-393EFB8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789B-D37B-4408-9B5E-B7A97E5EBEB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C00FB-7266-4E91-9A7B-00D6A8AC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C46A8-A4D6-47A5-9DA2-54A130CE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1AB4-C3C9-44B3-89A4-EBAF6C3B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1E2C-F87D-4A62-B0EA-A5C5E085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07E7-243E-45FF-9D2C-0948B3968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99718-19BC-4F71-AC48-49C3F0512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F8E8C-A46E-463A-A142-6DB2D1C7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789B-D37B-4408-9B5E-B7A97E5EBEB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C26D5-0246-4C51-A514-30DF3D34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225C7-01ED-4F1C-82D8-563FA512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1AB4-C3C9-44B3-89A4-EBAF6C3B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F74A-3972-449D-8314-5A31E7A1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EEB83-0115-4EB8-89B6-DF36BFA10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232D4-75B8-4B38-940A-6CEED9FE5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4CED5-6679-4216-8F5A-3A50A7535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A687F-76FC-4FEA-B059-93148881B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8CD79-93C6-432F-8A38-71BBE1F2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789B-D37B-4408-9B5E-B7A97E5EBEB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AEEF2-5547-44B4-9B4B-350D56F8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4BA57-78CD-441F-82B4-9A1F08B8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1AB4-C3C9-44B3-89A4-EBAF6C3B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1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97B3-5FCA-48A7-A815-4DA27CBE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93EBD-B5F3-4FB2-BF2C-5E1A61BB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789B-D37B-4408-9B5E-B7A97E5EBEB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2F4D7-5D5E-4B48-B3D5-D83E6E13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2D771-2712-4FDC-B2C4-13889B6E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1AB4-C3C9-44B3-89A4-EBAF6C3B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9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6F950-4A62-4256-9B6C-CE27F169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789B-D37B-4408-9B5E-B7A97E5EBEB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6C2D1-26F8-4726-910F-B6A2A474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B0257-A198-4D1D-8923-5B4715D8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1AB4-C3C9-44B3-89A4-EBAF6C3B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8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92DB-14D0-4EE4-AE13-001DC05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DE48-553D-4714-8C8C-7A833348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86F5C-BE9C-47EC-927B-AFFF34997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080AD-60F6-4E83-B32E-8FAF003B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789B-D37B-4408-9B5E-B7A97E5EBEB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519DA-71E0-4490-93B7-11465981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482F4-5D84-4CFB-9999-C57A8109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1AB4-C3C9-44B3-89A4-EBAF6C3B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1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7F93-821D-419B-AB95-19417609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594BE-14B0-4C3F-A58B-280DBC611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D953B-AB06-40E8-8760-83561BC3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397A0-B266-47BA-BE75-0C19AF56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789B-D37B-4408-9B5E-B7A97E5EBEB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A4010-2DA0-49CF-A9E3-9B659092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FA2B7-8E91-40A0-A6A4-35016F22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1AB4-C3C9-44B3-89A4-EBAF6C3B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52E90-05A4-49B1-B85D-E6FC39A2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3C1E1-0440-4C37-81C6-27AF49CC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83A3-ECFD-4DE7-B20C-7D891974D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789B-D37B-4408-9B5E-B7A97E5EBEB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861B-7DF1-4969-83C4-832FF7EFF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F8BC-705B-486F-8608-3A48C807B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1AB4-C3C9-44B3-89A4-EBAF6C3B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8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87F6D-CC7C-4964-B624-29882F95F4EF}"/>
              </a:ext>
            </a:extLst>
          </p:cNvPr>
          <p:cNvSpPr txBox="1"/>
          <p:nvPr/>
        </p:nvSpPr>
        <p:spPr>
          <a:xfrm>
            <a:off x="-44549" y="178863"/>
            <a:ext cx="7618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Agency FB" panose="020B0503020202020204" pitchFamily="34" charset="0"/>
              </a:rPr>
              <a:t>CIS 598 Project Scheduler – </a:t>
            </a:r>
          </a:p>
          <a:p>
            <a:pPr algn="ctr"/>
            <a:r>
              <a:rPr lang="en-US" sz="5400" b="1" dirty="0">
                <a:solidFill>
                  <a:schemeClr val="accent2"/>
                </a:solidFill>
                <a:latin typeface="Agency FB" panose="020B0503020202020204" pitchFamily="34" charset="0"/>
              </a:rPr>
              <a:t>Django Website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88498-2008-4E24-926E-E571B5868443}"/>
              </a:ext>
            </a:extLst>
          </p:cNvPr>
          <p:cNvSpPr txBox="1"/>
          <p:nvPr/>
        </p:nvSpPr>
        <p:spPr>
          <a:xfrm>
            <a:off x="4596571" y="3692950"/>
            <a:ext cx="71060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gency FB" panose="020B0503020202020204" pitchFamily="34" charset="0"/>
              </a:rPr>
              <a:t>Some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gency FB" panose="020B0503020202020204" pitchFamily="34" charset="0"/>
              </a:rPr>
              <a:t>CSV File Support for Importing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gency FB" panose="020B0503020202020204" pitchFamily="34" charset="0"/>
              </a:rPr>
              <a:t>Only Authorized Users can Alter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gency FB" panose="020B0503020202020204" pitchFamily="34" charset="0"/>
              </a:rPr>
              <a:t>Colored Text to Easily Distinguish Completed/Incomplete Presentations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9B82A-350C-487D-A160-9CA1631A24C6}"/>
              </a:ext>
            </a:extLst>
          </p:cNvPr>
          <p:cNvSpPr txBox="1"/>
          <p:nvPr/>
        </p:nvSpPr>
        <p:spPr>
          <a:xfrm>
            <a:off x="1264778" y="1933189"/>
            <a:ext cx="56604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gency FB" panose="020B0503020202020204" pitchFamily="34" charset="0"/>
              </a:rPr>
              <a:t>CIS Final Project by Jason Byrne</a:t>
            </a:r>
          </a:p>
          <a:p>
            <a:r>
              <a:rPr lang="en-US" sz="2800" dirty="0">
                <a:solidFill>
                  <a:schemeClr val="accent2"/>
                </a:solidFill>
                <a:latin typeface="Agency FB" panose="020B0503020202020204" pitchFamily="34" charset="0"/>
              </a:rPr>
              <a:t>Where: https://ksu.zoom.us/j/95728774842</a:t>
            </a:r>
          </a:p>
          <a:p>
            <a:r>
              <a:rPr lang="en-US" sz="2800" dirty="0">
                <a:solidFill>
                  <a:schemeClr val="accent2"/>
                </a:solidFill>
                <a:latin typeface="Agency FB" panose="020B0503020202020204" pitchFamily="34" charset="0"/>
              </a:rPr>
              <a:t>When: 5/13/21 at 12:30 PM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963D81-53E5-496D-8939-D7F812853BF3}"/>
              </a:ext>
            </a:extLst>
          </p:cNvPr>
          <p:cNvGrpSpPr/>
          <p:nvPr/>
        </p:nvGrpSpPr>
        <p:grpSpPr>
          <a:xfrm>
            <a:off x="7468126" y="178863"/>
            <a:ext cx="4234476" cy="3396420"/>
            <a:chOff x="715992" y="362310"/>
            <a:chExt cx="3684855" cy="24931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2C0186-60EC-4F96-BE87-D3F9FFA62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580" t="20648" r="660" b="12086"/>
            <a:stretch/>
          </p:blipFill>
          <p:spPr>
            <a:xfrm>
              <a:off x="715992" y="362310"/>
              <a:ext cx="3684855" cy="240677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75403-2BAA-4B58-ADA5-25BA35E0FE46}"/>
                </a:ext>
              </a:extLst>
            </p:cNvPr>
            <p:cNvSpPr txBox="1"/>
            <p:nvPr/>
          </p:nvSpPr>
          <p:spPr>
            <a:xfrm>
              <a:off x="715992" y="2674715"/>
              <a:ext cx="3684855" cy="18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https://www.mobilespoon.net/2019/11/design-ui-tables-20-rules-guide.html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F38AFA-B322-4737-AEBE-33484EA00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3" y="3752601"/>
            <a:ext cx="2882716" cy="87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7CA18-BACC-4467-8776-2FBDF2C6D7D2}"/>
              </a:ext>
            </a:extLst>
          </p:cNvPr>
          <p:cNvSpPr txBox="1"/>
          <p:nvPr/>
        </p:nvSpPr>
        <p:spPr>
          <a:xfrm>
            <a:off x="1114712" y="4631347"/>
            <a:ext cx="2882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https://www.python.org/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E3835-B9FE-4AA4-9064-C794F5ED6AC3}"/>
              </a:ext>
            </a:extLst>
          </p:cNvPr>
          <p:cNvSpPr txBox="1"/>
          <p:nvPr/>
        </p:nvSpPr>
        <p:spPr>
          <a:xfrm>
            <a:off x="294477" y="6211076"/>
            <a:ext cx="19125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https://www.djangoproject.com/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7A573F-4FFB-4D05-826A-0046A7D11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08" y="5332330"/>
            <a:ext cx="1881066" cy="8787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7617BB-C8C9-44B6-9EA9-B4576C4C45CC}"/>
              </a:ext>
            </a:extLst>
          </p:cNvPr>
          <p:cNvSpPr txBox="1"/>
          <p:nvPr/>
        </p:nvSpPr>
        <p:spPr>
          <a:xfrm>
            <a:off x="2448392" y="6097054"/>
            <a:ext cx="2148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https://www.zdnet.com/article/has-the-time-finally-come-for-postgresql/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59E3824-589B-42D0-B3F0-130C15032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711" y="5048196"/>
            <a:ext cx="1450184" cy="10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1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98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Byrne</dc:creator>
  <cp:lastModifiedBy>Jason Byrne</cp:lastModifiedBy>
  <cp:revision>14</cp:revision>
  <dcterms:created xsi:type="dcterms:W3CDTF">2021-05-03T18:05:40Z</dcterms:created>
  <dcterms:modified xsi:type="dcterms:W3CDTF">2021-05-07T00:16:44Z</dcterms:modified>
</cp:coreProperties>
</file>