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3"/>
  </p:normalViewPr>
  <p:slideViewPr>
    <p:cSldViewPr snapToGrid="0">
      <p:cViewPr varScale="1">
        <p:scale>
          <a:sx n="123" d="100"/>
          <a:sy n="123" d="100"/>
        </p:scale>
        <p:origin x="7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3E74C-57D7-4A58-94AA-C33852C37290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7940DD-9CFA-4711-815E-060A67BBCFBA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Tabla de hechos: Contiene datos cuantitativos (como precios, ventas).</a:t>
          </a:r>
          <a:endParaRPr lang="en-US"/>
        </a:p>
      </dgm:t>
    </dgm:pt>
    <dgm:pt modelId="{F0F891DA-69EF-4183-8F3E-BF85DA6AD31F}" type="parTrans" cxnId="{2F7A3CB0-5056-49C2-B1B7-D9C0CBD1EE53}">
      <dgm:prSet/>
      <dgm:spPr/>
      <dgm:t>
        <a:bodyPr/>
        <a:lstStyle/>
        <a:p>
          <a:endParaRPr lang="en-US"/>
        </a:p>
      </dgm:t>
    </dgm:pt>
    <dgm:pt modelId="{DEBE7632-C0EC-4A3D-9B76-BF88BC230070}" type="sibTrans" cxnId="{2F7A3CB0-5056-49C2-B1B7-D9C0CBD1EE53}">
      <dgm:prSet/>
      <dgm:spPr/>
      <dgm:t>
        <a:bodyPr/>
        <a:lstStyle/>
        <a:p>
          <a:endParaRPr lang="en-US"/>
        </a:p>
      </dgm:t>
    </dgm:pt>
    <dgm:pt modelId="{CB793AA6-A2BE-490A-928F-9474DBD978DF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Tablas de dimensiones: Describen el contexto de los hechos (Marca, Categoría, Color, Talla, Material, etc).</a:t>
          </a:r>
          <a:endParaRPr lang="en-US"/>
        </a:p>
      </dgm:t>
    </dgm:pt>
    <dgm:pt modelId="{B86FF54F-3B42-4555-BA2B-26413C3670D6}" type="parTrans" cxnId="{5A088A78-B39E-4167-8EC4-FF0312E2D6D0}">
      <dgm:prSet/>
      <dgm:spPr/>
      <dgm:t>
        <a:bodyPr/>
        <a:lstStyle/>
        <a:p>
          <a:endParaRPr lang="en-US"/>
        </a:p>
      </dgm:t>
    </dgm:pt>
    <dgm:pt modelId="{305518A7-045F-4970-909C-F99315A06DDC}" type="sibTrans" cxnId="{5A088A78-B39E-4167-8EC4-FF0312E2D6D0}">
      <dgm:prSet/>
      <dgm:spPr/>
      <dgm:t>
        <a:bodyPr/>
        <a:lstStyle/>
        <a:p>
          <a:endParaRPr lang="en-US"/>
        </a:p>
      </dgm:t>
    </dgm:pt>
    <dgm:pt modelId="{271203F2-1461-4EBC-976F-C9B8058453DB}" type="pres">
      <dgm:prSet presAssocID="{EC23E74C-57D7-4A58-94AA-C33852C37290}" presName="root" presStyleCnt="0">
        <dgm:presLayoutVars>
          <dgm:dir/>
          <dgm:resizeHandles val="exact"/>
        </dgm:presLayoutVars>
      </dgm:prSet>
      <dgm:spPr/>
    </dgm:pt>
    <dgm:pt modelId="{07C51CD6-FF5E-45E6-811F-30F434A0D8CE}" type="pres">
      <dgm:prSet presAssocID="{657940DD-9CFA-4711-815E-060A67BBCFBA}" presName="compNode" presStyleCnt="0"/>
      <dgm:spPr/>
    </dgm:pt>
    <dgm:pt modelId="{7C3F8461-6A66-4A73-9721-61AE21C9F316}" type="pres">
      <dgm:prSet presAssocID="{657940DD-9CFA-4711-815E-060A67BBCFBA}" presName="bgRect" presStyleLbl="bgShp" presStyleIdx="0" presStyleCnt="2"/>
      <dgm:spPr/>
    </dgm:pt>
    <dgm:pt modelId="{FD56D7C5-4E0D-4CF4-A204-E85B1DCD6A98}" type="pres">
      <dgm:prSet presAssocID="{657940DD-9CFA-4711-815E-060A67BBCF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AD4F6A4-325A-4A1E-83FE-AEFA4879D053}" type="pres">
      <dgm:prSet presAssocID="{657940DD-9CFA-4711-815E-060A67BBCFBA}" presName="spaceRect" presStyleCnt="0"/>
      <dgm:spPr/>
    </dgm:pt>
    <dgm:pt modelId="{7F33A77E-E386-42FF-B059-A88BA06E2088}" type="pres">
      <dgm:prSet presAssocID="{657940DD-9CFA-4711-815E-060A67BBCFBA}" presName="parTx" presStyleLbl="revTx" presStyleIdx="0" presStyleCnt="2">
        <dgm:presLayoutVars>
          <dgm:chMax val="0"/>
          <dgm:chPref val="0"/>
        </dgm:presLayoutVars>
      </dgm:prSet>
      <dgm:spPr/>
    </dgm:pt>
    <dgm:pt modelId="{D4B1DF12-2941-44F2-98E2-13508A6B8152}" type="pres">
      <dgm:prSet presAssocID="{DEBE7632-C0EC-4A3D-9B76-BF88BC230070}" presName="sibTrans" presStyleCnt="0"/>
      <dgm:spPr/>
    </dgm:pt>
    <dgm:pt modelId="{D9690241-D27F-4205-A80E-C843AECDDC07}" type="pres">
      <dgm:prSet presAssocID="{CB793AA6-A2BE-490A-928F-9474DBD978DF}" presName="compNode" presStyleCnt="0"/>
      <dgm:spPr/>
    </dgm:pt>
    <dgm:pt modelId="{39F2EDC5-BBB9-423C-8F22-D6DF64017528}" type="pres">
      <dgm:prSet presAssocID="{CB793AA6-A2BE-490A-928F-9474DBD978DF}" presName="bgRect" presStyleLbl="bgShp" presStyleIdx="1" presStyleCnt="2"/>
      <dgm:spPr/>
    </dgm:pt>
    <dgm:pt modelId="{BBEA3161-DE2F-4931-BA99-DD5AE2C3DB2A}" type="pres">
      <dgm:prSet presAssocID="{CB793AA6-A2BE-490A-928F-9474DBD978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271A93B-FA17-4DCB-ABE6-8B6977990A7B}" type="pres">
      <dgm:prSet presAssocID="{CB793AA6-A2BE-490A-928F-9474DBD978DF}" presName="spaceRect" presStyleCnt="0"/>
      <dgm:spPr/>
    </dgm:pt>
    <dgm:pt modelId="{064AE017-A5A0-4C13-A64A-9E6491FB06BD}" type="pres">
      <dgm:prSet presAssocID="{CB793AA6-A2BE-490A-928F-9474DBD978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CF5986A-FB7E-3A4D-B2AA-C882F8474702}" type="presOf" srcId="{657940DD-9CFA-4711-815E-060A67BBCFBA}" destId="{7F33A77E-E386-42FF-B059-A88BA06E2088}" srcOrd="0" destOrd="0" presId="urn:microsoft.com/office/officeart/2018/2/layout/IconVerticalSolidList"/>
    <dgm:cxn modelId="{0E8A4B75-4255-FF45-8B38-2B1D79F873AC}" type="presOf" srcId="{EC23E74C-57D7-4A58-94AA-C33852C37290}" destId="{271203F2-1461-4EBC-976F-C9B8058453DB}" srcOrd="0" destOrd="0" presId="urn:microsoft.com/office/officeart/2018/2/layout/IconVerticalSolidList"/>
    <dgm:cxn modelId="{5A088A78-B39E-4167-8EC4-FF0312E2D6D0}" srcId="{EC23E74C-57D7-4A58-94AA-C33852C37290}" destId="{CB793AA6-A2BE-490A-928F-9474DBD978DF}" srcOrd="1" destOrd="0" parTransId="{B86FF54F-3B42-4555-BA2B-26413C3670D6}" sibTransId="{305518A7-045F-4970-909C-F99315A06DDC}"/>
    <dgm:cxn modelId="{2F7A3CB0-5056-49C2-B1B7-D9C0CBD1EE53}" srcId="{EC23E74C-57D7-4A58-94AA-C33852C37290}" destId="{657940DD-9CFA-4711-815E-060A67BBCFBA}" srcOrd="0" destOrd="0" parTransId="{F0F891DA-69EF-4183-8F3E-BF85DA6AD31F}" sibTransId="{DEBE7632-C0EC-4A3D-9B76-BF88BC230070}"/>
    <dgm:cxn modelId="{3791F2DD-DEC1-2C4E-A2EB-E00CD8377C5D}" type="presOf" srcId="{CB793AA6-A2BE-490A-928F-9474DBD978DF}" destId="{064AE017-A5A0-4C13-A64A-9E6491FB06BD}" srcOrd="0" destOrd="0" presId="urn:microsoft.com/office/officeart/2018/2/layout/IconVerticalSolidList"/>
    <dgm:cxn modelId="{0574D51B-5FE7-4A48-9F74-7CB1C7DE3EBF}" type="presParOf" srcId="{271203F2-1461-4EBC-976F-C9B8058453DB}" destId="{07C51CD6-FF5E-45E6-811F-30F434A0D8CE}" srcOrd="0" destOrd="0" presId="urn:microsoft.com/office/officeart/2018/2/layout/IconVerticalSolidList"/>
    <dgm:cxn modelId="{ED7AA775-3FA8-1D46-BDB1-FE22175A4ABE}" type="presParOf" srcId="{07C51CD6-FF5E-45E6-811F-30F434A0D8CE}" destId="{7C3F8461-6A66-4A73-9721-61AE21C9F316}" srcOrd="0" destOrd="0" presId="urn:microsoft.com/office/officeart/2018/2/layout/IconVerticalSolidList"/>
    <dgm:cxn modelId="{6C0EE271-1DFD-904F-8D33-A97E98E08564}" type="presParOf" srcId="{07C51CD6-FF5E-45E6-811F-30F434A0D8CE}" destId="{FD56D7C5-4E0D-4CF4-A204-E85B1DCD6A98}" srcOrd="1" destOrd="0" presId="urn:microsoft.com/office/officeart/2018/2/layout/IconVerticalSolidList"/>
    <dgm:cxn modelId="{521FD4EE-3C11-C749-8814-F525806A304B}" type="presParOf" srcId="{07C51CD6-FF5E-45E6-811F-30F434A0D8CE}" destId="{CAD4F6A4-325A-4A1E-83FE-AEFA4879D053}" srcOrd="2" destOrd="0" presId="urn:microsoft.com/office/officeart/2018/2/layout/IconVerticalSolidList"/>
    <dgm:cxn modelId="{98CAD924-12E6-FF41-80A6-E30643F60125}" type="presParOf" srcId="{07C51CD6-FF5E-45E6-811F-30F434A0D8CE}" destId="{7F33A77E-E386-42FF-B059-A88BA06E2088}" srcOrd="3" destOrd="0" presId="urn:microsoft.com/office/officeart/2018/2/layout/IconVerticalSolidList"/>
    <dgm:cxn modelId="{D7056C30-DCA1-DC42-B5E7-9563CDA33F8F}" type="presParOf" srcId="{271203F2-1461-4EBC-976F-C9B8058453DB}" destId="{D4B1DF12-2941-44F2-98E2-13508A6B8152}" srcOrd="1" destOrd="0" presId="urn:microsoft.com/office/officeart/2018/2/layout/IconVerticalSolidList"/>
    <dgm:cxn modelId="{797C3D95-9950-1D45-A909-DF54CC60DA1A}" type="presParOf" srcId="{271203F2-1461-4EBC-976F-C9B8058453DB}" destId="{D9690241-D27F-4205-A80E-C843AECDDC07}" srcOrd="2" destOrd="0" presId="urn:microsoft.com/office/officeart/2018/2/layout/IconVerticalSolidList"/>
    <dgm:cxn modelId="{A5B3A5C7-C195-9D4C-8A96-9C3DA84AFA21}" type="presParOf" srcId="{D9690241-D27F-4205-A80E-C843AECDDC07}" destId="{39F2EDC5-BBB9-423C-8F22-D6DF64017528}" srcOrd="0" destOrd="0" presId="urn:microsoft.com/office/officeart/2018/2/layout/IconVerticalSolidList"/>
    <dgm:cxn modelId="{B8D236D8-1CFB-2B49-B33B-7713E00C91CB}" type="presParOf" srcId="{D9690241-D27F-4205-A80E-C843AECDDC07}" destId="{BBEA3161-DE2F-4931-BA99-DD5AE2C3DB2A}" srcOrd="1" destOrd="0" presId="urn:microsoft.com/office/officeart/2018/2/layout/IconVerticalSolidList"/>
    <dgm:cxn modelId="{D0BA8A62-5E82-5547-9A08-6340B13BD541}" type="presParOf" srcId="{D9690241-D27F-4205-A80E-C843AECDDC07}" destId="{A271A93B-FA17-4DCB-ABE6-8B6977990A7B}" srcOrd="2" destOrd="0" presId="urn:microsoft.com/office/officeart/2018/2/layout/IconVerticalSolidList"/>
    <dgm:cxn modelId="{67611AA4-2A78-3249-AF53-32CC57849C5E}" type="presParOf" srcId="{D9690241-D27F-4205-A80E-C843AECDDC07}" destId="{064AE017-A5A0-4C13-A64A-9E6491FB06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AEDB5-30DD-4C8C-80EC-E8F0BC09D4CD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9D03A2-F8A4-48DF-BEAF-3012CBA80DD3}">
      <dgm:prSet/>
      <dgm:spPr/>
      <dgm:t>
        <a:bodyPr/>
        <a:lstStyle/>
        <a:p>
          <a:r>
            <a:rPr lang="es-ES_tradnl"/>
            <a:t>Consulta Rápida: Optimizado para consultas analíticas.</a:t>
          </a:r>
          <a:endParaRPr lang="en-US"/>
        </a:p>
      </dgm:t>
    </dgm:pt>
    <dgm:pt modelId="{76FD4851-D640-4727-AD41-E95C59FCD27B}" type="parTrans" cxnId="{0ED5D6E5-BF53-45EF-8D0F-B58DE3D3F591}">
      <dgm:prSet/>
      <dgm:spPr/>
      <dgm:t>
        <a:bodyPr/>
        <a:lstStyle/>
        <a:p>
          <a:endParaRPr lang="en-US"/>
        </a:p>
      </dgm:t>
    </dgm:pt>
    <dgm:pt modelId="{8B552BB6-4A7E-4232-87B2-36AA515B44A6}" type="sibTrans" cxnId="{0ED5D6E5-BF53-45EF-8D0F-B58DE3D3F591}">
      <dgm:prSet/>
      <dgm:spPr/>
      <dgm:t>
        <a:bodyPr/>
        <a:lstStyle/>
        <a:p>
          <a:endParaRPr lang="en-US"/>
        </a:p>
      </dgm:t>
    </dgm:pt>
    <dgm:pt modelId="{7A225F77-B69F-42B6-A325-1081D01DC1A1}">
      <dgm:prSet/>
      <dgm:spPr/>
      <dgm:t>
        <a:bodyPr/>
        <a:lstStyle/>
        <a:p>
          <a:r>
            <a:rPr lang="es-ES_tradnl"/>
            <a:t>Simplicidad: Estructura clara y fácil de entender.</a:t>
          </a:r>
          <a:endParaRPr lang="en-US"/>
        </a:p>
      </dgm:t>
    </dgm:pt>
    <dgm:pt modelId="{737828E2-8FA4-4B7F-BD3C-D953673B1FD3}" type="parTrans" cxnId="{3D27AEEB-71DA-4AC9-9B15-6E3593AFE276}">
      <dgm:prSet/>
      <dgm:spPr/>
      <dgm:t>
        <a:bodyPr/>
        <a:lstStyle/>
        <a:p>
          <a:endParaRPr lang="en-US"/>
        </a:p>
      </dgm:t>
    </dgm:pt>
    <dgm:pt modelId="{B6DCFF12-D894-4502-9972-962701430388}" type="sibTrans" cxnId="{3D27AEEB-71DA-4AC9-9B15-6E3593AFE276}">
      <dgm:prSet/>
      <dgm:spPr/>
      <dgm:t>
        <a:bodyPr/>
        <a:lstStyle/>
        <a:p>
          <a:endParaRPr lang="en-US"/>
        </a:p>
      </dgm:t>
    </dgm:pt>
    <dgm:pt modelId="{3E32667F-EC25-4A42-8411-CA07AB73AE41}">
      <dgm:prSet/>
      <dgm:spPr/>
      <dgm:t>
        <a:bodyPr/>
        <a:lstStyle/>
        <a:p>
          <a:r>
            <a:rPr lang="es-ES_tradnl"/>
            <a:t>Optimización de Procesos: Menos uniones entre tablas.</a:t>
          </a:r>
          <a:endParaRPr lang="en-US"/>
        </a:p>
      </dgm:t>
    </dgm:pt>
    <dgm:pt modelId="{A7618F97-B7EE-4812-A014-2E8BF9D59B56}" type="parTrans" cxnId="{C6A03C83-4720-4F35-8B34-D2638DB6753A}">
      <dgm:prSet/>
      <dgm:spPr/>
      <dgm:t>
        <a:bodyPr/>
        <a:lstStyle/>
        <a:p>
          <a:endParaRPr lang="en-US"/>
        </a:p>
      </dgm:t>
    </dgm:pt>
    <dgm:pt modelId="{CB3DF620-9863-417A-91E2-01357449C354}" type="sibTrans" cxnId="{C6A03C83-4720-4F35-8B34-D2638DB6753A}">
      <dgm:prSet/>
      <dgm:spPr/>
      <dgm:t>
        <a:bodyPr/>
        <a:lstStyle/>
        <a:p>
          <a:endParaRPr lang="en-US"/>
        </a:p>
      </dgm:t>
    </dgm:pt>
    <dgm:pt modelId="{4FD165BE-ADB2-4685-A140-73D49CF7CDAA}">
      <dgm:prSet/>
      <dgm:spPr/>
      <dgm:t>
        <a:bodyPr/>
        <a:lstStyle/>
        <a:p>
          <a:r>
            <a:rPr lang="es-ES_tradnl"/>
            <a:t>Flexibilidad: Fácil integración de nuevas dimensiones.</a:t>
          </a:r>
          <a:endParaRPr lang="en-US"/>
        </a:p>
      </dgm:t>
    </dgm:pt>
    <dgm:pt modelId="{5BF66CB6-F9C8-4C47-925C-90309408E669}" type="parTrans" cxnId="{D7D8B4BB-74B1-4B1C-B857-EA6EE9638939}">
      <dgm:prSet/>
      <dgm:spPr/>
      <dgm:t>
        <a:bodyPr/>
        <a:lstStyle/>
        <a:p>
          <a:endParaRPr lang="en-US"/>
        </a:p>
      </dgm:t>
    </dgm:pt>
    <dgm:pt modelId="{460AD504-C23B-49F2-970B-438149606153}" type="sibTrans" cxnId="{D7D8B4BB-74B1-4B1C-B857-EA6EE9638939}">
      <dgm:prSet/>
      <dgm:spPr/>
      <dgm:t>
        <a:bodyPr/>
        <a:lstStyle/>
        <a:p>
          <a:endParaRPr lang="en-US"/>
        </a:p>
      </dgm:t>
    </dgm:pt>
    <dgm:pt modelId="{7E7F87A1-8AA9-4F4A-A0DA-016021C215B3}" type="pres">
      <dgm:prSet presAssocID="{DF6AEDB5-30DD-4C8C-80EC-E8F0BC09D4CD}" presName="matrix" presStyleCnt="0">
        <dgm:presLayoutVars>
          <dgm:chMax val="1"/>
          <dgm:dir/>
          <dgm:resizeHandles val="exact"/>
        </dgm:presLayoutVars>
      </dgm:prSet>
      <dgm:spPr/>
    </dgm:pt>
    <dgm:pt modelId="{BC8C540C-CBA3-CC4B-B700-885E8C71927C}" type="pres">
      <dgm:prSet presAssocID="{DF6AEDB5-30DD-4C8C-80EC-E8F0BC09D4CD}" presName="diamond" presStyleLbl="bgShp" presStyleIdx="0" presStyleCnt="1"/>
      <dgm:spPr/>
    </dgm:pt>
    <dgm:pt modelId="{CA006551-FAF1-1747-86E2-3399E397B00A}" type="pres">
      <dgm:prSet presAssocID="{DF6AEDB5-30DD-4C8C-80EC-E8F0BC09D4C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AF4BB8B-C9A2-6941-B0A2-09673219C35E}" type="pres">
      <dgm:prSet presAssocID="{DF6AEDB5-30DD-4C8C-80EC-E8F0BC09D4C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CAF3D4-C0F2-8043-82EE-C5BAF902A8C1}" type="pres">
      <dgm:prSet presAssocID="{DF6AEDB5-30DD-4C8C-80EC-E8F0BC09D4C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15421E-2FD4-4844-8F5D-14485B21D642}" type="pres">
      <dgm:prSet presAssocID="{DF6AEDB5-30DD-4C8C-80EC-E8F0BC09D4C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CEB1724-12EC-2A45-B996-81735E625F59}" type="presOf" srcId="{DF6AEDB5-30DD-4C8C-80EC-E8F0BC09D4CD}" destId="{7E7F87A1-8AA9-4F4A-A0DA-016021C215B3}" srcOrd="0" destOrd="0" presId="urn:microsoft.com/office/officeart/2005/8/layout/matrix3"/>
    <dgm:cxn modelId="{D65BEE44-685A-0447-A8DF-DB445FD4402F}" type="presOf" srcId="{4FD165BE-ADB2-4685-A140-73D49CF7CDAA}" destId="{8615421E-2FD4-4844-8F5D-14485B21D642}" srcOrd="0" destOrd="0" presId="urn:microsoft.com/office/officeart/2005/8/layout/matrix3"/>
    <dgm:cxn modelId="{3F2FDB5F-B966-5F45-B548-7F5B0B4995FF}" type="presOf" srcId="{3E32667F-EC25-4A42-8411-CA07AB73AE41}" destId="{C3CAF3D4-C0F2-8043-82EE-C5BAF902A8C1}" srcOrd="0" destOrd="0" presId="urn:microsoft.com/office/officeart/2005/8/layout/matrix3"/>
    <dgm:cxn modelId="{C6A03C83-4720-4F35-8B34-D2638DB6753A}" srcId="{DF6AEDB5-30DD-4C8C-80EC-E8F0BC09D4CD}" destId="{3E32667F-EC25-4A42-8411-CA07AB73AE41}" srcOrd="2" destOrd="0" parTransId="{A7618F97-B7EE-4812-A014-2E8BF9D59B56}" sibTransId="{CB3DF620-9863-417A-91E2-01357449C354}"/>
    <dgm:cxn modelId="{CC682EA0-5E3A-3F48-BFE5-1508A005FDA0}" type="presOf" srcId="{819D03A2-F8A4-48DF-BEAF-3012CBA80DD3}" destId="{CA006551-FAF1-1747-86E2-3399E397B00A}" srcOrd="0" destOrd="0" presId="urn:microsoft.com/office/officeart/2005/8/layout/matrix3"/>
    <dgm:cxn modelId="{EDC14CAA-0324-3D40-9EAC-65741DA5D55F}" type="presOf" srcId="{7A225F77-B69F-42B6-A325-1081D01DC1A1}" destId="{7AF4BB8B-C9A2-6941-B0A2-09673219C35E}" srcOrd="0" destOrd="0" presId="urn:microsoft.com/office/officeart/2005/8/layout/matrix3"/>
    <dgm:cxn modelId="{D7D8B4BB-74B1-4B1C-B857-EA6EE9638939}" srcId="{DF6AEDB5-30DD-4C8C-80EC-E8F0BC09D4CD}" destId="{4FD165BE-ADB2-4685-A140-73D49CF7CDAA}" srcOrd="3" destOrd="0" parTransId="{5BF66CB6-F9C8-4C47-925C-90309408E669}" sibTransId="{460AD504-C23B-49F2-970B-438149606153}"/>
    <dgm:cxn modelId="{0ED5D6E5-BF53-45EF-8D0F-B58DE3D3F591}" srcId="{DF6AEDB5-30DD-4C8C-80EC-E8F0BC09D4CD}" destId="{819D03A2-F8A4-48DF-BEAF-3012CBA80DD3}" srcOrd="0" destOrd="0" parTransId="{76FD4851-D640-4727-AD41-E95C59FCD27B}" sibTransId="{8B552BB6-4A7E-4232-87B2-36AA515B44A6}"/>
    <dgm:cxn modelId="{3D27AEEB-71DA-4AC9-9B15-6E3593AFE276}" srcId="{DF6AEDB5-30DD-4C8C-80EC-E8F0BC09D4CD}" destId="{7A225F77-B69F-42B6-A325-1081D01DC1A1}" srcOrd="1" destOrd="0" parTransId="{737828E2-8FA4-4B7F-BD3C-D953673B1FD3}" sibTransId="{B6DCFF12-D894-4502-9972-962701430388}"/>
    <dgm:cxn modelId="{062E9DE3-6642-F947-A846-032B446B6ED4}" type="presParOf" srcId="{7E7F87A1-8AA9-4F4A-A0DA-016021C215B3}" destId="{BC8C540C-CBA3-CC4B-B700-885E8C71927C}" srcOrd="0" destOrd="0" presId="urn:microsoft.com/office/officeart/2005/8/layout/matrix3"/>
    <dgm:cxn modelId="{8693DA69-609B-3444-AD20-F203EDAD3FB2}" type="presParOf" srcId="{7E7F87A1-8AA9-4F4A-A0DA-016021C215B3}" destId="{CA006551-FAF1-1747-86E2-3399E397B00A}" srcOrd="1" destOrd="0" presId="urn:microsoft.com/office/officeart/2005/8/layout/matrix3"/>
    <dgm:cxn modelId="{657BE1AE-03AE-F747-B485-C073DD621412}" type="presParOf" srcId="{7E7F87A1-8AA9-4F4A-A0DA-016021C215B3}" destId="{7AF4BB8B-C9A2-6941-B0A2-09673219C35E}" srcOrd="2" destOrd="0" presId="urn:microsoft.com/office/officeart/2005/8/layout/matrix3"/>
    <dgm:cxn modelId="{0AFF8007-047A-424B-BFDD-B5063F1DA39D}" type="presParOf" srcId="{7E7F87A1-8AA9-4F4A-A0DA-016021C215B3}" destId="{C3CAF3D4-C0F2-8043-82EE-C5BAF902A8C1}" srcOrd="3" destOrd="0" presId="urn:microsoft.com/office/officeart/2005/8/layout/matrix3"/>
    <dgm:cxn modelId="{668098AF-C0CF-F74C-A680-BC8CCD78A2A2}" type="presParOf" srcId="{7E7F87A1-8AA9-4F4A-A0DA-016021C215B3}" destId="{8615421E-2FD4-4844-8F5D-14485B21D64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79326-AE0D-447F-B4AF-DD38E24F40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6205F4-D495-4D23-9C6F-CFA9A4D6EF48}">
      <dgm:prSet/>
      <dgm:spPr/>
      <dgm:t>
        <a:bodyPr/>
        <a:lstStyle/>
        <a:p>
          <a:r>
            <a:rPr lang="es-ES_tradnl"/>
            <a:t>Análisis de datos en BI (Business Intelligence)</a:t>
          </a:r>
          <a:endParaRPr lang="en-US"/>
        </a:p>
      </dgm:t>
    </dgm:pt>
    <dgm:pt modelId="{79C6E305-76C8-497B-8625-4EA9173B911B}" type="parTrans" cxnId="{5CFE1BA0-A94A-497C-9794-24CC0E9F1479}">
      <dgm:prSet/>
      <dgm:spPr/>
      <dgm:t>
        <a:bodyPr/>
        <a:lstStyle/>
        <a:p>
          <a:endParaRPr lang="en-US"/>
        </a:p>
      </dgm:t>
    </dgm:pt>
    <dgm:pt modelId="{1BE2AB2C-F7F9-4270-AFBD-BDC9D37C8E05}" type="sibTrans" cxnId="{5CFE1BA0-A94A-497C-9794-24CC0E9F1479}">
      <dgm:prSet/>
      <dgm:spPr/>
      <dgm:t>
        <a:bodyPr/>
        <a:lstStyle/>
        <a:p>
          <a:endParaRPr lang="en-US"/>
        </a:p>
      </dgm:t>
    </dgm:pt>
    <dgm:pt modelId="{3D850DED-CCF3-4F1B-BFB6-7D799B0A576D}">
      <dgm:prSet/>
      <dgm:spPr/>
      <dgm:t>
        <a:bodyPr/>
        <a:lstStyle/>
        <a:p>
          <a:r>
            <a:rPr lang="es-ES_tradnl"/>
            <a:t>Informes financieros</a:t>
          </a:r>
          <a:endParaRPr lang="en-US"/>
        </a:p>
      </dgm:t>
    </dgm:pt>
    <dgm:pt modelId="{AD1202B1-9348-458E-B368-C1AB870413C3}" type="parTrans" cxnId="{E6B79E8A-23E5-4829-B0C6-99185446853F}">
      <dgm:prSet/>
      <dgm:spPr/>
      <dgm:t>
        <a:bodyPr/>
        <a:lstStyle/>
        <a:p>
          <a:endParaRPr lang="en-US"/>
        </a:p>
      </dgm:t>
    </dgm:pt>
    <dgm:pt modelId="{911A7AF1-F418-4B18-834C-6A8E36C401CB}" type="sibTrans" cxnId="{E6B79E8A-23E5-4829-B0C6-99185446853F}">
      <dgm:prSet/>
      <dgm:spPr/>
      <dgm:t>
        <a:bodyPr/>
        <a:lstStyle/>
        <a:p>
          <a:endParaRPr lang="en-US"/>
        </a:p>
      </dgm:t>
    </dgm:pt>
    <dgm:pt modelId="{10A596EA-09DA-46F2-86AF-19BE39ABC8DB}">
      <dgm:prSet/>
      <dgm:spPr/>
      <dgm:t>
        <a:bodyPr/>
        <a:lstStyle/>
        <a:p>
          <a:r>
            <a:rPr lang="es-ES_tradnl"/>
            <a:t>Análisis de comportamiento del cliente</a:t>
          </a:r>
          <a:endParaRPr lang="en-US"/>
        </a:p>
      </dgm:t>
    </dgm:pt>
    <dgm:pt modelId="{808C0FF4-56D2-49DE-B17E-E56FAEE45DEC}" type="parTrans" cxnId="{7D85B4C5-8E11-413E-81AA-3D26A87CA648}">
      <dgm:prSet/>
      <dgm:spPr/>
      <dgm:t>
        <a:bodyPr/>
        <a:lstStyle/>
        <a:p>
          <a:endParaRPr lang="en-US"/>
        </a:p>
      </dgm:t>
    </dgm:pt>
    <dgm:pt modelId="{9A231707-EEEC-45B6-AD24-70354A97CB6D}" type="sibTrans" cxnId="{7D85B4C5-8E11-413E-81AA-3D26A87CA648}">
      <dgm:prSet/>
      <dgm:spPr/>
      <dgm:t>
        <a:bodyPr/>
        <a:lstStyle/>
        <a:p>
          <a:endParaRPr lang="en-US"/>
        </a:p>
      </dgm:t>
    </dgm:pt>
    <dgm:pt modelId="{18E06EBC-FD9B-5A4E-9659-3FE01E6DE015}" type="pres">
      <dgm:prSet presAssocID="{BE179326-AE0D-447F-B4AF-DD38E24F4028}" presName="linear" presStyleCnt="0">
        <dgm:presLayoutVars>
          <dgm:animLvl val="lvl"/>
          <dgm:resizeHandles val="exact"/>
        </dgm:presLayoutVars>
      </dgm:prSet>
      <dgm:spPr/>
    </dgm:pt>
    <dgm:pt modelId="{3937E25F-0998-D940-8529-BAF68270046B}" type="pres">
      <dgm:prSet presAssocID="{EC6205F4-D495-4D23-9C6F-CFA9A4D6EF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094F59-A9F1-6A49-899A-CA932A8D340A}" type="pres">
      <dgm:prSet presAssocID="{1BE2AB2C-F7F9-4270-AFBD-BDC9D37C8E05}" presName="spacer" presStyleCnt="0"/>
      <dgm:spPr/>
    </dgm:pt>
    <dgm:pt modelId="{31680861-F613-144A-BACE-7C7AC8AA2A78}" type="pres">
      <dgm:prSet presAssocID="{3D850DED-CCF3-4F1B-BFB6-7D799B0A57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126F9C-E6B8-5340-B7CE-42F6ACE091D3}" type="pres">
      <dgm:prSet presAssocID="{911A7AF1-F418-4B18-834C-6A8E36C401CB}" presName="spacer" presStyleCnt="0"/>
      <dgm:spPr/>
    </dgm:pt>
    <dgm:pt modelId="{A159E91D-4A83-FC4C-8D31-47B56E10C366}" type="pres">
      <dgm:prSet presAssocID="{10A596EA-09DA-46F2-86AF-19BE39ABC8D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ED9CF2A-D9CF-B045-BB88-58FD93A54BE6}" type="presOf" srcId="{3D850DED-CCF3-4F1B-BFB6-7D799B0A576D}" destId="{31680861-F613-144A-BACE-7C7AC8AA2A78}" srcOrd="0" destOrd="0" presId="urn:microsoft.com/office/officeart/2005/8/layout/vList2"/>
    <dgm:cxn modelId="{94820E89-8E7D-CE4E-9509-857DDFC2F056}" type="presOf" srcId="{10A596EA-09DA-46F2-86AF-19BE39ABC8DB}" destId="{A159E91D-4A83-FC4C-8D31-47B56E10C366}" srcOrd="0" destOrd="0" presId="urn:microsoft.com/office/officeart/2005/8/layout/vList2"/>
    <dgm:cxn modelId="{E6B79E8A-23E5-4829-B0C6-99185446853F}" srcId="{BE179326-AE0D-447F-B4AF-DD38E24F4028}" destId="{3D850DED-CCF3-4F1B-BFB6-7D799B0A576D}" srcOrd="1" destOrd="0" parTransId="{AD1202B1-9348-458E-B368-C1AB870413C3}" sibTransId="{911A7AF1-F418-4B18-834C-6A8E36C401CB}"/>
    <dgm:cxn modelId="{5CFE1BA0-A94A-497C-9794-24CC0E9F1479}" srcId="{BE179326-AE0D-447F-B4AF-DD38E24F4028}" destId="{EC6205F4-D495-4D23-9C6F-CFA9A4D6EF48}" srcOrd="0" destOrd="0" parTransId="{79C6E305-76C8-497B-8625-4EA9173B911B}" sibTransId="{1BE2AB2C-F7F9-4270-AFBD-BDC9D37C8E05}"/>
    <dgm:cxn modelId="{494816BD-FF6F-0B40-94C6-4F820A13F767}" type="presOf" srcId="{EC6205F4-D495-4D23-9C6F-CFA9A4D6EF48}" destId="{3937E25F-0998-D940-8529-BAF68270046B}" srcOrd="0" destOrd="0" presId="urn:microsoft.com/office/officeart/2005/8/layout/vList2"/>
    <dgm:cxn modelId="{7D85B4C5-8E11-413E-81AA-3D26A87CA648}" srcId="{BE179326-AE0D-447F-B4AF-DD38E24F4028}" destId="{10A596EA-09DA-46F2-86AF-19BE39ABC8DB}" srcOrd="2" destOrd="0" parTransId="{808C0FF4-56D2-49DE-B17E-E56FAEE45DEC}" sibTransId="{9A231707-EEEC-45B6-AD24-70354A97CB6D}"/>
    <dgm:cxn modelId="{3C9E80EB-9CE8-F140-8FA2-79F80F97413E}" type="presOf" srcId="{BE179326-AE0D-447F-B4AF-DD38E24F4028}" destId="{18E06EBC-FD9B-5A4E-9659-3FE01E6DE015}" srcOrd="0" destOrd="0" presId="urn:microsoft.com/office/officeart/2005/8/layout/vList2"/>
    <dgm:cxn modelId="{A77D45BF-5A08-9E41-9AE6-2C75080BE045}" type="presParOf" srcId="{18E06EBC-FD9B-5A4E-9659-3FE01E6DE015}" destId="{3937E25F-0998-D940-8529-BAF68270046B}" srcOrd="0" destOrd="0" presId="urn:microsoft.com/office/officeart/2005/8/layout/vList2"/>
    <dgm:cxn modelId="{FC8F0BBE-72BB-3B41-BDA5-8D85F66B2FA4}" type="presParOf" srcId="{18E06EBC-FD9B-5A4E-9659-3FE01E6DE015}" destId="{D3094F59-A9F1-6A49-899A-CA932A8D340A}" srcOrd="1" destOrd="0" presId="urn:microsoft.com/office/officeart/2005/8/layout/vList2"/>
    <dgm:cxn modelId="{85A37ABB-A5EA-6A47-8214-27A4B2646120}" type="presParOf" srcId="{18E06EBC-FD9B-5A4E-9659-3FE01E6DE015}" destId="{31680861-F613-144A-BACE-7C7AC8AA2A78}" srcOrd="2" destOrd="0" presId="urn:microsoft.com/office/officeart/2005/8/layout/vList2"/>
    <dgm:cxn modelId="{649ED40B-3E92-EB4A-AD41-DF46FA1F99A6}" type="presParOf" srcId="{18E06EBC-FD9B-5A4E-9659-3FE01E6DE015}" destId="{FC126F9C-E6B8-5340-B7CE-42F6ACE091D3}" srcOrd="3" destOrd="0" presId="urn:microsoft.com/office/officeart/2005/8/layout/vList2"/>
    <dgm:cxn modelId="{ED926540-FF5C-9046-88AF-29E9D6D6FDD7}" type="presParOf" srcId="{18E06EBC-FD9B-5A4E-9659-3FE01E6DE015}" destId="{A159E91D-4A83-FC4C-8D31-47B56E10C3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08AE8D-035C-479D-9CE6-706F21683F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7EBB2-690C-4B05-987E-F1A1E0FDA92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Objetivo: Desarrollar un modelo de Machine Learning para predecir precios basados en diversas variables.</a:t>
          </a:r>
          <a:endParaRPr lang="en-US"/>
        </a:p>
      </dgm:t>
    </dgm:pt>
    <dgm:pt modelId="{C16045AE-51FF-4595-8B43-4E4B3BEC8B5B}" type="parTrans" cxnId="{5DD3E41B-EABF-4B6B-A201-6663B80D9CAB}">
      <dgm:prSet/>
      <dgm:spPr/>
      <dgm:t>
        <a:bodyPr/>
        <a:lstStyle/>
        <a:p>
          <a:endParaRPr lang="en-US"/>
        </a:p>
      </dgm:t>
    </dgm:pt>
    <dgm:pt modelId="{457F041D-A1A0-4BA0-BF78-57C248FBD723}" type="sibTrans" cxnId="{5DD3E41B-EABF-4B6B-A201-6663B80D9CAB}">
      <dgm:prSet/>
      <dgm:spPr/>
      <dgm:t>
        <a:bodyPr/>
        <a:lstStyle/>
        <a:p>
          <a:endParaRPr lang="en-US"/>
        </a:p>
      </dgm:t>
    </dgm:pt>
    <dgm:pt modelId="{90CDD80D-2F45-4F88-B133-7D14EF2934B3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Dataset: Conjunto de datos que contiene información sobre los precios.</a:t>
          </a:r>
          <a:endParaRPr lang="en-US" dirty="0"/>
        </a:p>
      </dgm:t>
    </dgm:pt>
    <dgm:pt modelId="{4B35CCCD-9613-4AFB-949A-2D15BE5AED8B}" type="parTrans" cxnId="{E7B5FFC3-ADBA-4D8E-9D9C-AE67BE81C465}">
      <dgm:prSet/>
      <dgm:spPr/>
      <dgm:t>
        <a:bodyPr/>
        <a:lstStyle/>
        <a:p>
          <a:endParaRPr lang="en-US"/>
        </a:p>
      </dgm:t>
    </dgm:pt>
    <dgm:pt modelId="{2E7E5A35-C7A3-4F8F-A86C-E16571B447A8}" type="sibTrans" cxnId="{E7B5FFC3-ADBA-4D8E-9D9C-AE67BE81C465}">
      <dgm:prSet/>
      <dgm:spPr/>
      <dgm:t>
        <a:bodyPr/>
        <a:lstStyle/>
        <a:p>
          <a:endParaRPr lang="en-US"/>
        </a:p>
      </dgm:t>
    </dgm:pt>
    <dgm:pt modelId="{B9AA8843-B259-4C8A-8279-18315938D61B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Motivación: Mejorar la toma de decisiones relacionadas con precios a través de la predicción basada en datos.</a:t>
          </a:r>
          <a:endParaRPr lang="en-US"/>
        </a:p>
      </dgm:t>
    </dgm:pt>
    <dgm:pt modelId="{91F12F75-3913-478A-92CC-991970F734C3}" type="parTrans" cxnId="{02758A2B-5A61-4B02-9514-3969C9E2657A}">
      <dgm:prSet/>
      <dgm:spPr/>
      <dgm:t>
        <a:bodyPr/>
        <a:lstStyle/>
        <a:p>
          <a:endParaRPr lang="en-US"/>
        </a:p>
      </dgm:t>
    </dgm:pt>
    <dgm:pt modelId="{55ED0953-FDA8-4AF4-BED1-19B4A243E407}" type="sibTrans" cxnId="{02758A2B-5A61-4B02-9514-3969C9E2657A}">
      <dgm:prSet/>
      <dgm:spPr/>
      <dgm:t>
        <a:bodyPr/>
        <a:lstStyle/>
        <a:p>
          <a:endParaRPr lang="en-US"/>
        </a:p>
      </dgm:t>
    </dgm:pt>
    <dgm:pt modelId="{640BBF28-CA34-4464-9154-B53A8F3EE89B}" type="pres">
      <dgm:prSet presAssocID="{DD08AE8D-035C-479D-9CE6-706F21683FD4}" presName="root" presStyleCnt="0">
        <dgm:presLayoutVars>
          <dgm:dir/>
          <dgm:resizeHandles val="exact"/>
        </dgm:presLayoutVars>
      </dgm:prSet>
      <dgm:spPr/>
    </dgm:pt>
    <dgm:pt modelId="{515F695A-1752-4125-A4A8-0685EA7D380B}" type="pres">
      <dgm:prSet presAssocID="{EF37EBB2-690C-4B05-987E-F1A1E0FDA92D}" presName="compNode" presStyleCnt="0"/>
      <dgm:spPr/>
    </dgm:pt>
    <dgm:pt modelId="{8A26A4FE-9DE1-467D-B4C2-A49346DF34CE}" type="pres">
      <dgm:prSet presAssocID="{EF37EBB2-690C-4B05-987E-F1A1E0FDA92D}" presName="bgRect" presStyleLbl="bgShp" presStyleIdx="0" presStyleCnt="3"/>
      <dgm:spPr/>
    </dgm:pt>
    <dgm:pt modelId="{2B871A3A-CF62-41D7-81F8-5BF40A831C98}" type="pres">
      <dgm:prSet presAssocID="{EF37EBB2-690C-4B05-987E-F1A1E0FDA9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AF6263-5DAD-4637-BD7F-DEB3D6E7183A}" type="pres">
      <dgm:prSet presAssocID="{EF37EBB2-690C-4B05-987E-F1A1E0FDA92D}" presName="spaceRect" presStyleCnt="0"/>
      <dgm:spPr/>
    </dgm:pt>
    <dgm:pt modelId="{04DB6BC4-6AF3-4BF2-8343-7C13AB5D2FC4}" type="pres">
      <dgm:prSet presAssocID="{EF37EBB2-690C-4B05-987E-F1A1E0FDA92D}" presName="parTx" presStyleLbl="revTx" presStyleIdx="0" presStyleCnt="3">
        <dgm:presLayoutVars>
          <dgm:chMax val="0"/>
          <dgm:chPref val="0"/>
        </dgm:presLayoutVars>
      </dgm:prSet>
      <dgm:spPr/>
    </dgm:pt>
    <dgm:pt modelId="{52DF94AD-BC90-4A65-B6D8-AB615226E53D}" type="pres">
      <dgm:prSet presAssocID="{457F041D-A1A0-4BA0-BF78-57C248FBD723}" presName="sibTrans" presStyleCnt="0"/>
      <dgm:spPr/>
    </dgm:pt>
    <dgm:pt modelId="{3C11016F-6188-4245-94CB-835ADEB1CFAE}" type="pres">
      <dgm:prSet presAssocID="{90CDD80D-2F45-4F88-B133-7D14EF2934B3}" presName="compNode" presStyleCnt="0"/>
      <dgm:spPr/>
    </dgm:pt>
    <dgm:pt modelId="{DC06A841-CF1D-4E4F-AA18-950A599EF483}" type="pres">
      <dgm:prSet presAssocID="{90CDD80D-2F45-4F88-B133-7D14EF2934B3}" presName="bgRect" presStyleLbl="bgShp" presStyleIdx="1" presStyleCnt="3"/>
      <dgm:spPr/>
    </dgm:pt>
    <dgm:pt modelId="{1234F455-6723-464B-9F26-F09374C3864E}" type="pres">
      <dgm:prSet presAssocID="{90CDD80D-2F45-4F88-B133-7D14EF2934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FC216B-6B84-4566-BF4B-E91641031BCF}" type="pres">
      <dgm:prSet presAssocID="{90CDD80D-2F45-4F88-B133-7D14EF2934B3}" presName="spaceRect" presStyleCnt="0"/>
      <dgm:spPr/>
    </dgm:pt>
    <dgm:pt modelId="{62623B78-0AB0-477C-822D-D36B8ED83D13}" type="pres">
      <dgm:prSet presAssocID="{90CDD80D-2F45-4F88-B133-7D14EF2934B3}" presName="parTx" presStyleLbl="revTx" presStyleIdx="1" presStyleCnt="3">
        <dgm:presLayoutVars>
          <dgm:chMax val="0"/>
          <dgm:chPref val="0"/>
        </dgm:presLayoutVars>
      </dgm:prSet>
      <dgm:spPr/>
    </dgm:pt>
    <dgm:pt modelId="{526DC434-518F-4BD5-8AF1-49E177EB509B}" type="pres">
      <dgm:prSet presAssocID="{2E7E5A35-C7A3-4F8F-A86C-E16571B447A8}" presName="sibTrans" presStyleCnt="0"/>
      <dgm:spPr/>
    </dgm:pt>
    <dgm:pt modelId="{B5EF355E-EAC8-4E5F-9EA7-0B91CC27399C}" type="pres">
      <dgm:prSet presAssocID="{B9AA8843-B259-4C8A-8279-18315938D61B}" presName="compNode" presStyleCnt="0"/>
      <dgm:spPr/>
    </dgm:pt>
    <dgm:pt modelId="{C8107321-5822-4C05-AB0D-73499DC6BD05}" type="pres">
      <dgm:prSet presAssocID="{B9AA8843-B259-4C8A-8279-18315938D61B}" presName="bgRect" presStyleLbl="bgShp" presStyleIdx="2" presStyleCnt="3"/>
      <dgm:spPr/>
    </dgm:pt>
    <dgm:pt modelId="{D2FCDCC4-BE34-495F-B5DA-AC57C46B0EB3}" type="pres">
      <dgm:prSet presAssocID="{B9AA8843-B259-4C8A-8279-18315938D6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045F1B0-278E-4026-AFF2-D9E7985539D9}" type="pres">
      <dgm:prSet presAssocID="{B9AA8843-B259-4C8A-8279-18315938D61B}" presName="spaceRect" presStyleCnt="0"/>
      <dgm:spPr/>
    </dgm:pt>
    <dgm:pt modelId="{CA210DAA-7ADB-421C-ABE4-4FBDD5FF5D47}" type="pres">
      <dgm:prSet presAssocID="{B9AA8843-B259-4C8A-8279-18315938D6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C6240D-91CF-AC48-BC1D-4DD140373196}" type="presOf" srcId="{90CDD80D-2F45-4F88-B133-7D14EF2934B3}" destId="{62623B78-0AB0-477C-822D-D36B8ED83D13}" srcOrd="0" destOrd="0" presId="urn:microsoft.com/office/officeart/2018/2/layout/IconVerticalSolidList"/>
    <dgm:cxn modelId="{5DD3E41B-EABF-4B6B-A201-6663B80D9CAB}" srcId="{DD08AE8D-035C-479D-9CE6-706F21683FD4}" destId="{EF37EBB2-690C-4B05-987E-F1A1E0FDA92D}" srcOrd="0" destOrd="0" parTransId="{C16045AE-51FF-4595-8B43-4E4B3BEC8B5B}" sibTransId="{457F041D-A1A0-4BA0-BF78-57C248FBD723}"/>
    <dgm:cxn modelId="{02758A2B-5A61-4B02-9514-3969C9E2657A}" srcId="{DD08AE8D-035C-479D-9CE6-706F21683FD4}" destId="{B9AA8843-B259-4C8A-8279-18315938D61B}" srcOrd="2" destOrd="0" parTransId="{91F12F75-3913-478A-92CC-991970F734C3}" sibTransId="{55ED0953-FDA8-4AF4-BED1-19B4A243E407}"/>
    <dgm:cxn modelId="{D3995372-48A4-C74B-BB46-7ADD33D6CC86}" type="presOf" srcId="{B9AA8843-B259-4C8A-8279-18315938D61B}" destId="{CA210DAA-7ADB-421C-ABE4-4FBDD5FF5D47}" srcOrd="0" destOrd="0" presId="urn:microsoft.com/office/officeart/2018/2/layout/IconVerticalSolidList"/>
    <dgm:cxn modelId="{2D16D99A-82EC-D544-B234-151A83076078}" type="presOf" srcId="{DD08AE8D-035C-479D-9CE6-706F21683FD4}" destId="{640BBF28-CA34-4464-9154-B53A8F3EE89B}" srcOrd="0" destOrd="0" presId="urn:microsoft.com/office/officeart/2018/2/layout/IconVerticalSolidList"/>
    <dgm:cxn modelId="{C38092BA-9125-0A47-86E8-F4C9A435CEF6}" type="presOf" srcId="{EF37EBB2-690C-4B05-987E-F1A1E0FDA92D}" destId="{04DB6BC4-6AF3-4BF2-8343-7C13AB5D2FC4}" srcOrd="0" destOrd="0" presId="urn:microsoft.com/office/officeart/2018/2/layout/IconVerticalSolidList"/>
    <dgm:cxn modelId="{E7B5FFC3-ADBA-4D8E-9D9C-AE67BE81C465}" srcId="{DD08AE8D-035C-479D-9CE6-706F21683FD4}" destId="{90CDD80D-2F45-4F88-B133-7D14EF2934B3}" srcOrd="1" destOrd="0" parTransId="{4B35CCCD-9613-4AFB-949A-2D15BE5AED8B}" sibTransId="{2E7E5A35-C7A3-4F8F-A86C-E16571B447A8}"/>
    <dgm:cxn modelId="{EA54EE0A-A107-AB4C-8344-A1211ABFAE63}" type="presParOf" srcId="{640BBF28-CA34-4464-9154-B53A8F3EE89B}" destId="{515F695A-1752-4125-A4A8-0685EA7D380B}" srcOrd="0" destOrd="0" presId="urn:microsoft.com/office/officeart/2018/2/layout/IconVerticalSolidList"/>
    <dgm:cxn modelId="{53D4E194-8D4D-9E40-822D-F8E7DF3DCF5F}" type="presParOf" srcId="{515F695A-1752-4125-A4A8-0685EA7D380B}" destId="{8A26A4FE-9DE1-467D-B4C2-A49346DF34CE}" srcOrd="0" destOrd="0" presId="urn:microsoft.com/office/officeart/2018/2/layout/IconVerticalSolidList"/>
    <dgm:cxn modelId="{D098851A-7530-AF49-9516-0B0643E122A4}" type="presParOf" srcId="{515F695A-1752-4125-A4A8-0685EA7D380B}" destId="{2B871A3A-CF62-41D7-81F8-5BF40A831C98}" srcOrd="1" destOrd="0" presId="urn:microsoft.com/office/officeart/2018/2/layout/IconVerticalSolidList"/>
    <dgm:cxn modelId="{CF9C3F2B-00FD-4E4A-80EF-FAF8A1228F1D}" type="presParOf" srcId="{515F695A-1752-4125-A4A8-0685EA7D380B}" destId="{ECAF6263-5DAD-4637-BD7F-DEB3D6E7183A}" srcOrd="2" destOrd="0" presId="urn:microsoft.com/office/officeart/2018/2/layout/IconVerticalSolidList"/>
    <dgm:cxn modelId="{2C6C2A8D-D7F0-1C48-BD98-3572A7AA33B8}" type="presParOf" srcId="{515F695A-1752-4125-A4A8-0685EA7D380B}" destId="{04DB6BC4-6AF3-4BF2-8343-7C13AB5D2FC4}" srcOrd="3" destOrd="0" presId="urn:microsoft.com/office/officeart/2018/2/layout/IconVerticalSolidList"/>
    <dgm:cxn modelId="{CFF11638-2F07-BD47-A761-565CC4F879AC}" type="presParOf" srcId="{640BBF28-CA34-4464-9154-B53A8F3EE89B}" destId="{52DF94AD-BC90-4A65-B6D8-AB615226E53D}" srcOrd="1" destOrd="0" presId="urn:microsoft.com/office/officeart/2018/2/layout/IconVerticalSolidList"/>
    <dgm:cxn modelId="{45C09826-600B-1344-9F1B-E287000F8636}" type="presParOf" srcId="{640BBF28-CA34-4464-9154-B53A8F3EE89B}" destId="{3C11016F-6188-4245-94CB-835ADEB1CFAE}" srcOrd="2" destOrd="0" presId="urn:microsoft.com/office/officeart/2018/2/layout/IconVerticalSolidList"/>
    <dgm:cxn modelId="{2F9C2468-4189-5342-96D7-B59B6C256DCE}" type="presParOf" srcId="{3C11016F-6188-4245-94CB-835ADEB1CFAE}" destId="{DC06A841-CF1D-4E4F-AA18-950A599EF483}" srcOrd="0" destOrd="0" presId="urn:microsoft.com/office/officeart/2018/2/layout/IconVerticalSolidList"/>
    <dgm:cxn modelId="{2FCFB92E-FD71-9241-8D95-18EDD256E539}" type="presParOf" srcId="{3C11016F-6188-4245-94CB-835ADEB1CFAE}" destId="{1234F455-6723-464B-9F26-F09374C3864E}" srcOrd="1" destOrd="0" presId="urn:microsoft.com/office/officeart/2018/2/layout/IconVerticalSolidList"/>
    <dgm:cxn modelId="{C1A75CCF-58B2-2B4F-A204-95DB2C72EA18}" type="presParOf" srcId="{3C11016F-6188-4245-94CB-835ADEB1CFAE}" destId="{24FC216B-6B84-4566-BF4B-E91641031BCF}" srcOrd="2" destOrd="0" presId="urn:microsoft.com/office/officeart/2018/2/layout/IconVerticalSolidList"/>
    <dgm:cxn modelId="{6EFD01A8-F63D-5949-BDFD-F86628553E81}" type="presParOf" srcId="{3C11016F-6188-4245-94CB-835ADEB1CFAE}" destId="{62623B78-0AB0-477C-822D-D36B8ED83D13}" srcOrd="3" destOrd="0" presId="urn:microsoft.com/office/officeart/2018/2/layout/IconVerticalSolidList"/>
    <dgm:cxn modelId="{7E787A08-7A0C-E441-8AD7-E49E9FE44C76}" type="presParOf" srcId="{640BBF28-CA34-4464-9154-B53A8F3EE89B}" destId="{526DC434-518F-4BD5-8AF1-49E177EB509B}" srcOrd="3" destOrd="0" presId="urn:microsoft.com/office/officeart/2018/2/layout/IconVerticalSolidList"/>
    <dgm:cxn modelId="{E2E2C2DA-D413-434A-88A1-1734C8ED615E}" type="presParOf" srcId="{640BBF28-CA34-4464-9154-B53A8F3EE89B}" destId="{B5EF355E-EAC8-4E5F-9EA7-0B91CC27399C}" srcOrd="4" destOrd="0" presId="urn:microsoft.com/office/officeart/2018/2/layout/IconVerticalSolidList"/>
    <dgm:cxn modelId="{1B482B10-34C8-9344-85DB-50E0B6CF4B15}" type="presParOf" srcId="{B5EF355E-EAC8-4E5F-9EA7-0B91CC27399C}" destId="{C8107321-5822-4C05-AB0D-73499DC6BD05}" srcOrd="0" destOrd="0" presId="urn:microsoft.com/office/officeart/2018/2/layout/IconVerticalSolidList"/>
    <dgm:cxn modelId="{D3823266-05E9-3642-87FC-61CD266BF23F}" type="presParOf" srcId="{B5EF355E-EAC8-4E5F-9EA7-0B91CC27399C}" destId="{D2FCDCC4-BE34-495F-B5DA-AC57C46B0EB3}" srcOrd="1" destOrd="0" presId="urn:microsoft.com/office/officeart/2018/2/layout/IconVerticalSolidList"/>
    <dgm:cxn modelId="{2B964E35-927C-C54D-871D-5FE3F85180BA}" type="presParOf" srcId="{B5EF355E-EAC8-4E5F-9EA7-0B91CC27399C}" destId="{4045F1B0-278E-4026-AFF2-D9E7985539D9}" srcOrd="2" destOrd="0" presId="urn:microsoft.com/office/officeart/2018/2/layout/IconVerticalSolidList"/>
    <dgm:cxn modelId="{A41DC2FD-DB33-1140-81C3-7949B1224447}" type="presParOf" srcId="{B5EF355E-EAC8-4E5F-9EA7-0B91CC27399C}" destId="{CA210DAA-7ADB-421C-ABE4-4FBDD5FF5D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100065-CDAC-4C1F-A029-A01308BEDF6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1CB774-1CEE-4901-AA4B-227248710392}">
      <dgm:prSet/>
      <dgm:spPr/>
      <dgm:t>
        <a:bodyPr/>
        <a:lstStyle/>
        <a:p>
          <a:r>
            <a:rPr lang="en-US" b="1"/>
            <a:t>Algoritmo Seleccionado:</a:t>
          </a:r>
          <a:r>
            <a:rPr lang="en-US"/>
            <a:t> XGBoost Regressor</a:t>
          </a:r>
        </a:p>
      </dgm:t>
    </dgm:pt>
    <dgm:pt modelId="{BD5806B9-8A74-457D-A99D-4E035A4F4BC0}" type="parTrans" cxnId="{D2A2CEC0-B5EB-4759-A26B-DC1D855772C3}">
      <dgm:prSet/>
      <dgm:spPr/>
      <dgm:t>
        <a:bodyPr/>
        <a:lstStyle/>
        <a:p>
          <a:endParaRPr lang="en-US"/>
        </a:p>
      </dgm:t>
    </dgm:pt>
    <dgm:pt modelId="{25A22BA0-672E-4BA2-91AD-02CFCE0936A8}" type="sibTrans" cxnId="{D2A2CEC0-B5EB-4759-A26B-DC1D855772C3}">
      <dgm:prSet/>
      <dgm:spPr/>
      <dgm:t>
        <a:bodyPr/>
        <a:lstStyle/>
        <a:p>
          <a:endParaRPr lang="en-US"/>
        </a:p>
      </dgm:t>
    </dgm:pt>
    <dgm:pt modelId="{83E4160C-957C-4EDF-816F-942CE7A8DC04}">
      <dgm:prSet/>
      <dgm:spPr/>
      <dgm:t>
        <a:bodyPr/>
        <a:lstStyle/>
        <a:p>
          <a:r>
            <a:rPr lang="en-US" b="1"/>
            <a:t>Justificación:</a:t>
          </a:r>
          <a:endParaRPr lang="en-US"/>
        </a:p>
      </dgm:t>
    </dgm:pt>
    <dgm:pt modelId="{F3FC72AD-3E9A-4332-A8F2-44E4210E7E1A}" type="parTrans" cxnId="{049C1E49-EBD6-466A-80F9-18138F12A924}">
      <dgm:prSet/>
      <dgm:spPr/>
      <dgm:t>
        <a:bodyPr/>
        <a:lstStyle/>
        <a:p>
          <a:endParaRPr lang="en-US"/>
        </a:p>
      </dgm:t>
    </dgm:pt>
    <dgm:pt modelId="{C0E8745E-1176-4F48-B464-1DAEE59485D7}" type="sibTrans" cxnId="{049C1E49-EBD6-466A-80F9-18138F12A924}">
      <dgm:prSet/>
      <dgm:spPr/>
      <dgm:t>
        <a:bodyPr/>
        <a:lstStyle/>
        <a:p>
          <a:endParaRPr lang="en-US"/>
        </a:p>
      </dgm:t>
    </dgm:pt>
    <dgm:pt modelId="{C3F51CA2-2911-4AE5-A338-876797E3459F}">
      <dgm:prSet/>
      <dgm:spPr/>
      <dgm:t>
        <a:bodyPr/>
        <a:lstStyle/>
        <a:p>
          <a:r>
            <a:rPr lang="en-US"/>
            <a:t>Eficiencia computacional y manejo de grandes cantidades de datos.</a:t>
          </a:r>
        </a:p>
      </dgm:t>
    </dgm:pt>
    <dgm:pt modelId="{AC797DB9-2512-419C-9882-F7C32AFAA387}" type="parTrans" cxnId="{2A66EBD5-E48B-4827-BFD7-C6B472BD9D0F}">
      <dgm:prSet/>
      <dgm:spPr/>
      <dgm:t>
        <a:bodyPr/>
        <a:lstStyle/>
        <a:p>
          <a:endParaRPr lang="en-US"/>
        </a:p>
      </dgm:t>
    </dgm:pt>
    <dgm:pt modelId="{C1A8D6D9-68C4-4D19-9A18-E20553749BBC}" type="sibTrans" cxnId="{2A66EBD5-E48B-4827-BFD7-C6B472BD9D0F}">
      <dgm:prSet/>
      <dgm:spPr/>
      <dgm:t>
        <a:bodyPr/>
        <a:lstStyle/>
        <a:p>
          <a:endParaRPr lang="en-US"/>
        </a:p>
      </dgm:t>
    </dgm:pt>
    <dgm:pt modelId="{22CA6F68-7302-4189-B8B1-0F2F0D012656}">
      <dgm:prSet/>
      <dgm:spPr/>
      <dgm:t>
        <a:bodyPr/>
        <a:lstStyle/>
        <a:p>
          <a:r>
            <a:rPr lang="en-US"/>
            <a:t>Capacidad para modelar relaciones complejas.</a:t>
          </a:r>
        </a:p>
      </dgm:t>
    </dgm:pt>
    <dgm:pt modelId="{4FA03F61-894C-41DA-811C-1506E5A33367}" type="parTrans" cxnId="{5F547804-77F9-4D03-9CFD-B487BD5D6189}">
      <dgm:prSet/>
      <dgm:spPr/>
      <dgm:t>
        <a:bodyPr/>
        <a:lstStyle/>
        <a:p>
          <a:endParaRPr lang="en-US"/>
        </a:p>
      </dgm:t>
    </dgm:pt>
    <dgm:pt modelId="{DD45D775-0DCC-413F-AF8C-32303B180E34}" type="sibTrans" cxnId="{5F547804-77F9-4D03-9CFD-B487BD5D6189}">
      <dgm:prSet/>
      <dgm:spPr/>
      <dgm:t>
        <a:bodyPr/>
        <a:lstStyle/>
        <a:p>
          <a:endParaRPr lang="en-US"/>
        </a:p>
      </dgm:t>
    </dgm:pt>
    <dgm:pt modelId="{6196C348-3CB3-4BF7-A6A1-2865A7072ADE}">
      <dgm:prSet/>
      <dgm:spPr/>
      <dgm:t>
        <a:bodyPr/>
        <a:lstStyle/>
        <a:p>
          <a:r>
            <a:rPr lang="en-US"/>
            <a:t>Buen rendimiento en comparación con otros algoritmos probados.</a:t>
          </a:r>
        </a:p>
      </dgm:t>
    </dgm:pt>
    <dgm:pt modelId="{CF5C3A9E-EB19-4E29-8668-D0027CD86B60}" type="parTrans" cxnId="{193BF7BA-CE70-4246-BC58-D74DF4CED95D}">
      <dgm:prSet/>
      <dgm:spPr/>
      <dgm:t>
        <a:bodyPr/>
        <a:lstStyle/>
        <a:p>
          <a:endParaRPr lang="en-US"/>
        </a:p>
      </dgm:t>
    </dgm:pt>
    <dgm:pt modelId="{98857CAA-555D-4A87-8966-A796D5877B2F}" type="sibTrans" cxnId="{193BF7BA-CE70-4246-BC58-D74DF4CED95D}">
      <dgm:prSet/>
      <dgm:spPr/>
      <dgm:t>
        <a:bodyPr/>
        <a:lstStyle/>
        <a:p>
          <a:endParaRPr lang="en-US"/>
        </a:p>
      </dgm:t>
    </dgm:pt>
    <dgm:pt modelId="{0DFFA849-4FC6-5940-9BBC-DF866E071C75}" type="pres">
      <dgm:prSet presAssocID="{AF100065-CDAC-4C1F-A029-A01308BEDF63}" presName="linear" presStyleCnt="0">
        <dgm:presLayoutVars>
          <dgm:dir/>
          <dgm:animLvl val="lvl"/>
          <dgm:resizeHandles val="exact"/>
        </dgm:presLayoutVars>
      </dgm:prSet>
      <dgm:spPr/>
    </dgm:pt>
    <dgm:pt modelId="{12A876C2-47FD-C34C-9950-6FB5130D9EF2}" type="pres">
      <dgm:prSet presAssocID="{4B1CB774-1CEE-4901-AA4B-227248710392}" presName="parentLin" presStyleCnt="0"/>
      <dgm:spPr/>
    </dgm:pt>
    <dgm:pt modelId="{5379D870-358C-C94A-A9F6-2142599CF991}" type="pres">
      <dgm:prSet presAssocID="{4B1CB774-1CEE-4901-AA4B-227248710392}" presName="parentLeftMargin" presStyleLbl="node1" presStyleIdx="0" presStyleCnt="2"/>
      <dgm:spPr/>
    </dgm:pt>
    <dgm:pt modelId="{B957F40C-85DE-E34B-86BF-2FA1C187EF43}" type="pres">
      <dgm:prSet presAssocID="{4B1CB774-1CEE-4901-AA4B-2272487103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9E5DAF-9DDE-D14A-A8EC-646CE6C2A197}" type="pres">
      <dgm:prSet presAssocID="{4B1CB774-1CEE-4901-AA4B-227248710392}" presName="negativeSpace" presStyleCnt="0"/>
      <dgm:spPr/>
    </dgm:pt>
    <dgm:pt modelId="{97E5090E-3E3D-0A44-A142-04FF71DE7BC8}" type="pres">
      <dgm:prSet presAssocID="{4B1CB774-1CEE-4901-AA4B-227248710392}" presName="childText" presStyleLbl="conFgAcc1" presStyleIdx="0" presStyleCnt="2">
        <dgm:presLayoutVars>
          <dgm:bulletEnabled val="1"/>
        </dgm:presLayoutVars>
      </dgm:prSet>
      <dgm:spPr/>
    </dgm:pt>
    <dgm:pt modelId="{BCF25354-3380-F245-B99E-A8BB20688777}" type="pres">
      <dgm:prSet presAssocID="{25A22BA0-672E-4BA2-91AD-02CFCE0936A8}" presName="spaceBetweenRectangles" presStyleCnt="0"/>
      <dgm:spPr/>
    </dgm:pt>
    <dgm:pt modelId="{977F019E-8473-BD4D-A5AC-DD68A23EE32C}" type="pres">
      <dgm:prSet presAssocID="{83E4160C-957C-4EDF-816F-942CE7A8DC04}" presName="parentLin" presStyleCnt="0"/>
      <dgm:spPr/>
    </dgm:pt>
    <dgm:pt modelId="{42A93ED9-04AD-5C4D-926A-F425259E8A73}" type="pres">
      <dgm:prSet presAssocID="{83E4160C-957C-4EDF-816F-942CE7A8DC04}" presName="parentLeftMargin" presStyleLbl="node1" presStyleIdx="0" presStyleCnt="2"/>
      <dgm:spPr/>
    </dgm:pt>
    <dgm:pt modelId="{AB853505-29A0-B643-90DE-397F1F101D01}" type="pres">
      <dgm:prSet presAssocID="{83E4160C-957C-4EDF-816F-942CE7A8DC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FB81FA-D075-C44F-B5CB-1412EB351554}" type="pres">
      <dgm:prSet presAssocID="{83E4160C-957C-4EDF-816F-942CE7A8DC04}" presName="negativeSpace" presStyleCnt="0"/>
      <dgm:spPr/>
    </dgm:pt>
    <dgm:pt modelId="{6C57F627-D6B4-3349-B06E-7CFC0FA63769}" type="pres">
      <dgm:prSet presAssocID="{83E4160C-957C-4EDF-816F-942CE7A8DC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39B5701-85E3-3A4B-9A24-E17DBDD0F5B3}" type="presOf" srcId="{4B1CB774-1CEE-4901-AA4B-227248710392}" destId="{5379D870-358C-C94A-A9F6-2142599CF991}" srcOrd="0" destOrd="0" presId="urn:microsoft.com/office/officeart/2005/8/layout/list1"/>
    <dgm:cxn modelId="{5F547804-77F9-4D03-9CFD-B487BD5D6189}" srcId="{83E4160C-957C-4EDF-816F-942CE7A8DC04}" destId="{22CA6F68-7302-4189-B8B1-0F2F0D012656}" srcOrd="1" destOrd="0" parTransId="{4FA03F61-894C-41DA-811C-1506E5A33367}" sibTransId="{DD45D775-0DCC-413F-AF8C-32303B180E34}"/>
    <dgm:cxn modelId="{07362E08-827D-A841-8602-F4733AE93576}" type="presOf" srcId="{C3F51CA2-2911-4AE5-A338-876797E3459F}" destId="{6C57F627-D6B4-3349-B06E-7CFC0FA63769}" srcOrd="0" destOrd="0" presId="urn:microsoft.com/office/officeart/2005/8/layout/list1"/>
    <dgm:cxn modelId="{AD66F321-AFD0-A241-AF6C-EAE064E94032}" type="presOf" srcId="{83E4160C-957C-4EDF-816F-942CE7A8DC04}" destId="{42A93ED9-04AD-5C4D-926A-F425259E8A73}" srcOrd="0" destOrd="0" presId="urn:microsoft.com/office/officeart/2005/8/layout/list1"/>
    <dgm:cxn modelId="{049C1E49-EBD6-466A-80F9-18138F12A924}" srcId="{AF100065-CDAC-4C1F-A029-A01308BEDF63}" destId="{83E4160C-957C-4EDF-816F-942CE7A8DC04}" srcOrd="1" destOrd="0" parTransId="{F3FC72AD-3E9A-4332-A8F2-44E4210E7E1A}" sibTransId="{C0E8745E-1176-4F48-B464-1DAEE59485D7}"/>
    <dgm:cxn modelId="{40B36C6D-7E38-C84F-890A-7F7E0BF8133F}" type="presOf" srcId="{4B1CB774-1CEE-4901-AA4B-227248710392}" destId="{B957F40C-85DE-E34B-86BF-2FA1C187EF43}" srcOrd="1" destOrd="0" presId="urn:microsoft.com/office/officeart/2005/8/layout/list1"/>
    <dgm:cxn modelId="{894A8A7F-C89A-A549-979C-CB322CD7782E}" type="presOf" srcId="{22CA6F68-7302-4189-B8B1-0F2F0D012656}" destId="{6C57F627-D6B4-3349-B06E-7CFC0FA63769}" srcOrd="0" destOrd="1" presId="urn:microsoft.com/office/officeart/2005/8/layout/list1"/>
    <dgm:cxn modelId="{B3B112A0-9FA4-564D-9900-76CB465BE474}" type="presOf" srcId="{6196C348-3CB3-4BF7-A6A1-2865A7072ADE}" destId="{6C57F627-D6B4-3349-B06E-7CFC0FA63769}" srcOrd="0" destOrd="2" presId="urn:microsoft.com/office/officeart/2005/8/layout/list1"/>
    <dgm:cxn modelId="{193BF7BA-CE70-4246-BC58-D74DF4CED95D}" srcId="{83E4160C-957C-4EDF-816F-942CE7A8DC04}" destId="{6196C348-3CB3-4BF7-A6A1-2865A7072ADE}" srcOrd="2" destOrd="0" parTransId="{CF5C3A9E-EB19-4E29-8668-D0027CD86B60}" sibTransId="{98857CAA-555D-4A87-8966-A796D5877B2F}"/>
    <dgm:cxn modelId="{8D62C8BC-FF7B-6446-AEA2-B4CF76396FE0}" type="presOf" srcId="{AF100065-CDAC-4C1F-A029-A01308BEDF63}" destId="{0DFFA849-4FC6-5940-9BBC-DF866E071C75}" srcOrd="0" destOrd="0" presId="urn:microsoft.com/office/officeart/2005/8/layout/list1"/>
    <dgm:cxn modelId="{D2A2CEC0-B5EB-4759-A26B-DC1D855772C3}" srcId="{AF100065-CDAC-4C1F-A029-A01308BEDF63}" destId="{4B1CB774-1CEE-4901-AA4B-227248710392}" srcOrd="0" destOrd="0" parTransId="{BD5806B9-8A74-457D-A99D-4E035A4F4BC0}" sibTransId="{25A22BA0-672E-4BA2-91AD-02CFCE0936A8}"/>
    <dgm:cxn modelId="{1675DAD3-FA72-D14B-A1F1-A47D750B758F}" type="presOf" srcId="{83E4160C-957C-4EDF-816F-942CE7A8DC04}" destId="{AB853505-29A0-B643-90DE-397F1F101D01}" srcOrd="1" destOrd="0" presId="urn:microsoft.com/office/officeart/2005/8/layout/list1"/>
    <dgm:cxn modelId="{2A66EBD5-E48B-4827-BFD7-C6B472BD9D0F}" srcId="{83E4160C-957C-4EDF-816F-942CE7A8DC04}" destId="{C3F51CA2-2911-4AE5-A338-876797E3459F}" srcOrd="0" destOrd="0" parTransId="{AC797DB9-2512-419C-9882-F7C32AFAA387}" sibTransId="{C1A8D6D9-68C4-4D19-9A18-E20553749BBC}"/>
    <dgm:cxn modelId="{A202B942-49DC-884D-9787-3263F7ECA736}" type="presParOf" srcId="{0DFFA849-4FC6-5940-9BBC-DF866E071C75}" destId="{12A876C2-47FD-C34C-9950-6FB5130D9EF2}" srcOrd="0" destOrd="0" presId="urn:microsoft.com/office/officeart/2005/8/layout/list1"/>
    <dgm:cxn modelId="{EFFDBBA4-C7F6-6D4B-83C4-311AF96002F7}" type="presParOf" srcId="{12A876C2-47FD-C34C-9950-6FB5130D9EF2}" destId="{5379D870-358C-C94A-A9F6-2142599CF991}" srcOrd="0" destOrd="0" presId="urn:microsoft.com/office/officeart/2005/8/layout/list1"/>
    <dgm:cxn modelId="{4B948EF4-B298-2546-B986-93A3DA6FC471}" type="presParOf" srcId="{12A876C2-47FD-C34C-9950-6FB5130D9EF2}" destId="{B957F40C-85DE-E34B-86BF-2FA1C187EF43}" srcOrd="1" destOrd="0" presId="urn:microsoft.com/office/officeart/2005/8/layout/list1"/>
    <dgm:cxn modelId="{869154EB-45F0-B344-90E9-B4FED57C2222}" type="presParOf" srcId="{0DFFA849-4FC6-5940-9BBC-DF866E071C75}" destId="{979E5DAF-9DDE-D14A-A8EC-646CE6C2A197}" srcOrd="1" destOrd="0" presId="urn:microsoft.com/office/officeart/2005/8/layout/list1"/>
    <dgm:cxn modelId="{6ACC7371-6FD9-134D-A174-881F98C4A3F7}" type="presParOf" srcId="{0DFFA849-4FC6-5940-9BBC-DF866E071C75}" destId="{97E5090E-3E3D-0A44-A142-04FF71DE7BC8}" srcOrd="2" destOrd="0" presId="urn:microsoft.com/office/officeart/2005/8/layout/list1"/>
    <dgm:cxn modelId="{3F8EB151-C733-E44A-9E7D-DD962C42151F}" type="presParOf" srcId="{0DFFA849-4FC6-5940-9BBC-DF866E071C75}" destId="{BCF25354-3380-F245-B99E-A8BB20688777}" srcOrd="3" destOrd="0" presId="urn:microsoft.com/office/officeart/2005/8/layout/list1"/>
    <dgm:cxn modelId="{9C256725-AC31-0048-8AAE-FBA5C79278B8}" type="presParOf" srcId="{0DFFA849-4FC6-5940-9BBC-DF866E071C75}" destId="{977F019E-8473-BD4D-A5AC-DD68A23EE32C}" srcOrd="4" destOrd="0" presId="urn:microsoft.com/office/officeart/2005/8/layout/list1"/>
    <dgm:cxn modelId="{346CDD1A-8D9D-E247-9F98-464670058C4A}" type="presParOf" srcId="{977F019E-8473-BD4D-A5AC-DD68A23EE32C}" destId="{42A93ED9-04AD-5C4D-926A-F425259E8A73}" srcOrd="0" destOrd="0" presId="urn:microsoft.com/office/officeart/2005/8/layout/list1"/>
    <dgm:cxn modelId="{479C4666-68CF-244A-8ECF-EBFC6FA5B847}" type="presParOf" srcId="{977F019E-8473-BD4D-A5AC-DD68A23EE32C}" destId="{AB853505-29A0-B643-90DE-397F1F101D01}" srcOrd="1" destOrd="0" presId="urn:microsoft.com/office/officeart/2005/8/layout/list1"/>
    <dgm:cxn modelId="{91958CD2-F16C-DC42-869B-A2D1ED03194D}" type="presParOf" srcId="{0DFFA849-4FC6-5940-9BBC-DF866E071C75}" destId="{B2FB81FA-D075-C44F-B5CB-1412EB351554}" srcOrd="5" destOrd="0" presId="urn:microsoft.com/office/officeart/2005/8/layout/list1"/>
    <dgm:cxn modelId="{B4694AE2-0EFB-CD44-A743-8C3293EDC7A3}" type="presParOf" srcId="{0DFFA849-4FC6-5940-9BBC-DF866E071C75}" destId="{6C57F627-D6B4-3349-B06E-7CFC0FA6376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EE7BDC-C646-4F7E-8917-3376BD369228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40AFA6-EF2F-408F-956C-325028C14E1F}">
      <dgm:prSet/>
      <dgm:spPr/>
      <dgm:t>
        <a:bodyPr/>
        <a:lstStyle/>
        <a:p>
          <a:r>
            <a:rPr lang="es-ES_tradnl"/>
            <a:t>Error Absoluto Medio (MAE): 51.44</a:t>
          </a:r>
          <a:endParaRPr lang="en-US"/>
        </a:p>
      </dgm:t>
    </dgm:pt>
    <dgm:pt modelId="{1A1C0A60-B6A5-4017-A66F-557B66BEFECA}" type="parTrans" cxnId="{8A7A9B6B-541B-41D1-A405-B65626EB5D08}">
      <dgm:prSet/>
      <dgm:spPr/>
      <dgm:t>
        <a:bodyPr/>
        <a:lstStyle/>
        <a:p>
          <a:endParaRPr lang="en-US"/>
        </a:p>
      </dgm:t>
    </dgm:pt>
    <dgm:pt modelId="{9D8EC84B-6990-4C99-9083-9FBAAB5E4756}" type="sibTrans" cxnId="{8A7A9B6B-541B-41D1-A405-B65626EB5D08}">
      <dgm:prSet/>
      <dgm:spPr/>
      <dgm:t>
        <a:bodyPr/>
        <a:lstStyle/>
        <a:p>
          <a:endParaRPr lang="en-US"/>
        </a:p>
      </dgm:t>
    </dgm:pt>
    <dgm:pt modelId="{80914FCC-2D23-45A6-99A1-D7C9BD21EF22}">
      <dgm:prSet/>
      <dgm:spPr/>
      <dgm:t>
        <a:bodyPr/>
        <a:lstStyle/>
        <a:p>
          <a:r>
            <a:rPr lang="es-ES_tradnl"/>
            <a:t>Error Cuadrático Medio (MSE): 3884.63</a:t>
          </a:r>
          <a:endParaRPr lang="en-US"/>
        </a:p>
      </dgm:t>
    </dgm:pt>
    <dgm:pt modelId="{863C917B-4082-40DF-AA85-1FD6FBB7EE21}" type="parTrans" cxnId="{5F3FC12D-B0CA-4883-8DFE-E4F78C13F932}">
      <dgm:prSet/>
      <dgm:spPr/>
      <dgm:t>
        <a:bodyPr/>
        <a:lstStyle/>
        <a:p>
          <a:endParaRPr lang="en-US"/>
        </a:p>
      </dgm:t>
    </dgm:pt>
    <dgm:pt modelId="{7E5296A6-1028-4582-AE3B-93799D731162}" type="sibTrans" cxnId="{5F3FC12D-B0CA-4883-8DFE-E4F78C13F932}">
      <dgm:prSet/>
      <dgm:spPr/>
      <dgm:t>
        <a:bodyPr/>
        <a:lstStyle/>
        <a:p>
          <a:endParaRPr lang="en-US"/>
        </a:p>
      </dgm:t>
    </dgm:pt>
    <dgm:pt modelId="{7953B0A9-483A-467C-9F51-9EB121CE77D7}">
      <dgm:prSet/>
      <dgm:spPr/>
      <dgm:t>
        <a:bodyPr/>
        <a:lstStyle/>
        <a:p>
          <a:r>
            <a:rPr lang="es-ES_tradnl"/>
            <a:t>Raíz del Error Cuadrático Medio (RMSE): 62.32</a:t>
          </a:r>
          <a:endParaRPr lang="en-US"/>
        </a:p>
      </dgm:t>
    </dgm:pt>
    <dgm:pt modelId="{61C315BC-2F15-4165-A86B-0CA5782FA48E}" type="parTrans" cxnId="{895E7B51-0107-4BBD-8D6F-4B56A1B2D62E}">
      <dgm:prSet/>
      <dgm:spPr/>
      <dgm:t>
        <a:bodyPr/>
        <a:lstStyle/>
        <a:p>
          <a:endParaRPr lang="en-US"/>
        </a:p>
      </dgm:t>
    </dgm:pt>
    <dgm:pt modelId="{FB4A153C-FA05-4AF4-A531-8A5E64CF8E64}" type="sibTrans" cxnId="{895E7B51-0107-4BBD-8D6F-4B56A1B2D62E}">
      <dgm:prSet/>
      <dgm:spPr/>
      <dgm:t>
        <a:bodyPr/>
        <a:lstStyle/>
        <a:p>
          <a:endParaRPr lang="en-US"/>
        </a:p>
      </dgm:t>
    </dgm:pt>
    <dgm:pt modelId="{9F00E41D-F94D-4AC8-B87F-903C35612715}">
      <dgm:prSet/>
      <dgm:spPr/>
      <dgm:t>
        <a:bodyPr/>
        <a:lstStyle/>
        <a:p>
          <a:r>
            <a:rPr lang="es-ES_tradnl"/>
            <a:t>Coeficiente de Determinación (R²): -0.3256</a:t>
          </a:r>
          <a:endParaRPr lang="en-US"/>
        </a:p>
      </dgm:t>
    </dgm:pt>
    <dgm:pt modelId="{11049D63-6D07-405F-8659-DD4291DE67A4}" type="parTrans" cxnId="{6B9B2EBD-E88E-4BF8-A665-ADA2A5DF4D33}">
      <dgm:prSet/>
      <dgm:spPr/>
      <dgm:t>
        <a:bodyPr/>
        <a:lstStyle/>
        <a:p>
          <a:endParaRPr lang="en-US"/>
        </a:p>
      </dgm:t>
    </dgm:pt>
    <dgm:pt modelId="{1180AA43-E5BF-45FD-BB2A-139F06E1D209}" type="sibTrans" cxnId="{6B9B2EBD-E88E-4BF8-A665-ADA2A5DF4D33}">
      <dgm:prSet/>
      <dgm:spPr/>
      <dgm:t>
        <a:bodyPr/>
        <a:lstStyle/>
        <a:p>
          <a:endParaRPr lang="en-US"/>
        </a:p>
      </dgm:t>
    </dgm:pt>
    <dgm:pt modelId="{F3CECF30-BAB2-CE49-BD51-475073C52EE7}" type="pres">
      <dgm:prSet presAssocID="{DBEE7BDC-C646-4F7E-8917-3376BD369228}" presName="matrix" presStyleCnt="0">
        <dgm:presLayoutVars>
          <dgm:chMax val="1"/>
          <dgm:dir/>
          <dgm:resizeHandles val="exact"/>
        </dgm:presLayoutVars>
      </dgm:prSet>
      <dgm:spPr/>
    </dgm:pt>
    <dgm:pt modelId="{89F1C907-8D14-C34A-9A9A-B94D7C8E7309}" type="pres">
      <dgm:prSet presAssocID="{DBEE7BDC-C646-4F7E-8917-3376BD369228}" presName="diamond" presStyleLbl="bgShp" presStyleIdx="0" presStyleCnt="1"/>
      <dgm:spPr/>
    </dgm:pt>
    <dgm:pt modelId="{430BE79F-3EB2-AD46-A73C-C2A4230CAB75}" type="pres">
      <dgm:prSet presAssocID="{DBEE7BDC-C646-4F7E-8917-3376BD36922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C61BDB4-7FC3-514D-8A37-4634371AD5DA}" type="pres">
      <dgm:prSet presAssocID="{DBEE7BDC-C646-4F7E-8917-3376BD36922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A5193F3-3D46-5A4A-BA25-56415E44E794}" type="pres">
      <dgm:prSet presAssocID="{DBEE7BDC-C646-4F7E-8917-3376BD36922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CAFBA7B-5464-774C-95E1-62B7440ACCB6}" type="pres">
      <dgm:prSet presAssocID="{DBEE7BDC-C646-4F7E-8917-3376BD36922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F3FC12D-B0CA-4883-8DFE-E4F78C13F932}" srcId="{DBEE7BDC-C646-4F7E-8917-3376BD369228}" destId="{80914FCC-2D23-45A6-99A1-D7C9BD21EF22}" srcOrd="1" destOrd="0" parTransId="{863C917B-4082-40DF-AA85-1FD6FBB7EE21}" sibTransId="{7E5296A6-1028-4582-AE3B-93799D731162}"/>
    <dgm:cxn modelId="{6EBF354F-0728-8C4B-AD4B-4086DC5E4731}" type="presOf" srcId="{80914FCC-2D23-45A6-99A1-D7C9BD21EF22}" destId="{7C61BDB4-7FC3-514D-8A37-4634371AD5DA}" srcOrd="0" destOrd="0" presId="urn:microsoft.com/office/officeart/2005/8/layout/matrix3"/>
    <dgm:cxn modelId="{895E7B51-0107-4BBD-8D6F-4B56A1B2D62E}" srcId="{DBEE7BDC-C646-4F7E-8917-3376BD369228}" destId="{7953B0A9-483A-467C-9F51-9EB121CE77D7}" srcOrd="2" destOrd="0" parTransId="{61C315BC-2F15-4165-A86B-0CA5782FA48E}" sibTransId="{FB4A153C-FA05-4AF4-A531-8A5E64CF8E64}"/>
    <dgm:cxn modelId="{CB865363-629C-7044-8DE5-EF5764C169F6}" type="presOf" srcId="{D140AFA6-EF2F-408F-956C-325028C14E1F}" destId="{430BE79F-3EB2-AD46-A73C-C2A4230CAB75}" srcOrd="0" destOrd="0" presId="urn:microsoft.com/office/officeart/2005/8/layout/matrix3"/>
    <dgm:cxn modelId="{8A7A9B6B-541B-41D1-A405-B65626EB5D08}" srcId="{DBEE7BDC-C646-4F7E-8917-3376BD369228}" destId="{D140AFA6-EF2F-408F-956C-325028C14E1F}" srcOrd="0" destOrd="0" parTransId="{1A1C0A60-B6A5-4017-A66F-557B66BEFECA}" sibTransId="{9D8EC84B-6990-4C99-9083-9FBAAB5E4756}"/>
    <dgm:cxn modelId="{05E1A873-9BA7-134D-833F-44F598439DB0}" type="presOf" srcId="{7953B0A9-483A-467C-9F51-9EB121CE77D7}" destId="{DA5193F3-3D46-5A4A-BA25-56415E44E794}" srcOrd="0" destOrd="0" presId="urn:microsoft.com/office/officeart/2005/8/layout/matrix3"/>
    <dgm:cxn modelId="{E9C8318E-D5D2-364C-A84F-689734F5F135}" type="presOf" srcId="{9F00E41D-F94D-4AC8-B87F-903C35612715}" destId="{BCAFBA7B-5464-774C-95E1-62B7440ACCB6}" srcOrd="0" destOrd="0" presId="urn:microsoft.com/office/officeart/2005/8/layout/matrix3"/>
    <dgm:cxn modelId="{845C4AA3-BF3E-AA49-871D-3909CD719CF7}" type="presOf" srcId="{DBEE7BDC-C646-4F7E-8917-3376BD369228}" destId="{F3CECF30-BAB2-CE49-BD51-475073C52EE7}" srcOrd="0" destOrd="0" presId="urn:microsoft.com/office/officeart/2005/8/layout/matrix3"/>
    <dgm:cxn modelId="{6B9B2EBD-E88E-4BF8-A665-ADA2A5DF4D33}" srcId="{DBEE7BDC-C646-4F7E-8917-3376BD369228}" destId="{9F00E41D-F94D-4AC8-B87F-903C35612715}" srcOrd="3" destOrd="0" parTransId="{11049D63-6D07-405F-8659-DD4291DE67A4}" sibTransId="{1180AA43-E5BF-45FD-BB2A-139F06E1D209}"/>
    <dgm:cxn modelId="{0A5794DC-249F-314F-9902-DC2B027A4F2E}" type="presParOf" srcId="{F3CECF30-BAB2-CE49-BD51-475073C52EE7}" destId="{89F1C907-8D14-C34A-9A9A-B94D7C8E7309}" srcOrd="0" destOrd="0" presId="urn:microsoft.com/office/officeart/2005/8/layout/matrix3"/>
    <dgm:cxn modelId="{1AF51041-2C9B-394C-A0FD-9B9F7DA58DCB}" type="presParOf" srcId="{F3CECF30-BAB2-CE49-BD51-475073C52EE7}" destId="{430BE79F-3EB2-AD46-A73C-C2A4230CAB75}" srcOrd="1" destOrd="0" presId="urn:microsoft.com/office/officeart/2005/8/layout/matrix3"/>
    <dgm:cxn modelId="{42782453-2515-6D43-82BE-986C40FA47DD}" type="presParOf" srcId="{F3CECF30-BAB2-CE49-BD51-475073C52EE7}" destId="{7C61BDB4-7FC3-514D-8A37-4634371AD5DA}" srcOrd="2" destOrd="0" presId="urn:microsoft.com/office/officeart/2005/8/layout/matrix3"/>
    <dgm:cxn modelId="{3D7ACBC1-1430-B14D-B313-8893731CE7B3}" type="presParOf" srcId="{F3CECF30-BAB2-CE49-BD51-475073C52EE7}" destId="{DA5193F3-3D46-5A4A-BA25-56415E44E794}" srcOrd="3" destOrd="0" presId="urn:microsoft.com/office/officeart/2005/8/layout/matrix3"/>
    <dgm:cxn modelId="{13D41636-4F25-CC42-B5F0-72CC2145DDB6}" type="presParOf" srcId="{F3CECF30-BAB2-CE49-BD51-475073C52EE7}" destId="{BCAFBA7B-5464-774C-95E1-62B7440ACCB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6DB4C1-84DD-4E19-A3C6-28A5AAA903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48C5CC-8E11-4C1A-A92C-F75176E776C4}">
      <dgm:prSet/>
      <dgm:spPr/>
      <dgm:t>
        <a:bodyPr/>
        <a:lstStyle/>
        <a:p>
          <a:r>
            <a:rPr lang="en-US" b="1"/>
            <a:t>Rendimiento del Modelo:</a:t>
          </a:r>
          <a:r>
            <a:rPr lang="en-US"/>
            <a:t> Actualmente limitado pero con potencial de mejora.</a:t>
          </a:r>
        </a:p>
      </dgm:t>
    </dgm:pt>
    <dgm:pt modelId="{9B46972C-32BB-4093-9CF3-10F95E6DAA88}" type="parTrans" cxnId="{F107DDD5-AC84-4C8E-ABC6-9B44BD98D3FE}">
      <dgm:prSet/>
      <dgm:spPr/>
      <dgm:t>
        <a:bodyPr/>
        <a:lstStyle/>
        <a:p>
          <a:endParaRPr lang="en-US"/>
        </a:p>
      </dgm:t>
    </dgm:pt>
    <dgm:pt modelId="{2EFBFD1D-44EC-47FB-8F68-7D2EF2C6A70C}" type="sibTrans" cxnId="{F107DDD5-AC84-4C8E-ABC6-9B44BD98D3FE}">
      <dgm:prSet/>
      <dgm:spPr/>
      <dgm:t>
        <a:bodyPr/>
        <a:lstStyle/>
        <a:p>
          <a:endParaRPr lang="en-US"/>
        </a:p>
      </dgm:t>
    </dgm:pt>
    <dgm:pt modelId="{539E389D-A85C-4A40-8C49-4DD18BECECE8}">
      <dgm:prSet/>
      <dgm:spPr/>
      <dgm:t>
        <a:bodyPr/>
        <a:lstStyle/>
        <a:p>
          <a:r>
            <a:rPr lang="en-US" b="1" dirty="0" err="1"/>
            <a:t>Lecciones</a:t>
          </a:r>
          <a:r>
            <a:rPr lang="en-US" b="1" dirty="0"/>
            <a:t> </a:t>
          </a:r>
          <a:r>
            <a:rPr lang="en-US" b="1" dirty="0" err="1"/>
            <a:t>Aprendidas</a:t>
          </a:r>
          <a:r>
            <a:rPr lang="en-US" b="1" dirty="0"/>
            <a:t>:</a:t>
          </a:r>
          <a:endParaRPr lang="en-US" dirty="0"/>
        </a:p>
      </dgm:t>
    </dgm:pt>
    <dgm:pt modelId="{795D57E3-AB7F-46DC-967C-887D0D0FB80A}" type="parTrans" cxnId="{B0DB2A3A-9A72-4784-BE39-B812331C9D56}">
      <dgm:prSet/>
      <dgm:spPr/>
      <dgm:t>
        <a:bodyPr/>
        <a:lstStyle/>
        <a:p>
          <a:endParaRPr lang="en-US"/>
        </a:p>
      </dgm:t>
    </dgm:pt>
    <dgm:pt modelId="{A639BC79-0CBC-41C9-8B52-E4AD23C28AE7}" type="sibTrans" cxnId="{B0DB2A3A-9A72-4784-BE39-B812331C9D56}">
      <dgm:prSet/>
      <dgm:spPr/>
      <dgm:t>
        <a:bodyPr/>
        <a:lstStyle/>
        <a:p>
          <a:endParaRPr lang="en-US"/>
        </a:p>
      </dgm:t>
    </dgm:pt>
    <dgm:pt modelId="{E34AF4D9-DA0D-4D51-A40D-3EA79B749025}">
      <dgm:prSet/>
      <dgm:spPr/>
      <dgm:t>
        <a:bodyPr/>
        <a:lstStyle/>
        <a:p>
          <a:r>
            <a:rPr lang="en-US" dirty="0" err="1"/>
            <a:t>Importancia</a:t>
          </a:r>
          <a:r>
            <a:rPr lang="en-US" dirty="0"/>
            <a:t> de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buena</a:t>
          </a:r>
          <a:r>
            <a:rPr lang="en-US" dirty="0"/>
            <a:t> </a:t>
          </a:r>
          <a:r>
            <a:rPr lang="en-US" dirty="0" err="1"/>
            <a:t>calidad</a:t>
          </a:r>
          <a:r>
            <a:rPr lang="en-US" dirty="0"/>
            <a:t> de </a:t>
          </a:r>
          <a:r>
            <a:rPr lang="en-US" dirty="0" err="1"/>
            <a:t>datos</a:t>
          </a:r>
          <a:r>
            <a:rPr lang="en-US" dirty="0"/>
            <a:t> y </a:t>
          </a:r>
          <a:r>
            <a:rPr lang="en-US" dirty="0" err="1"/>
            <a:t>representación</a:t>
          </a:r>
          <a:r>
            <a:rPr lang="en-US" dirty="0"/>
            <a:t> de variables.</a:t>
          </a:r>
        </a:p>
      </dgm:t>
    </dgm:pt>
    <dgm:pt modelId="{7C45DF8C-FEAD-4B23-8F1C-16BFACFF6008}" type="parTrans" cxnId="{D22FFEF7-57E7-44CA-89CA-5DABBC689478}">
      <dgm:prSet/>
      <dgm:spPr/>
      <dgm:t>
        <a:bodyPr/>
        <a:lstStyle/>
        <a:p>
          <a:endParaRPr lang="en-US"/>
        </a:p>
      </dgm:t>
    </dgm:pt>
    <dgm:pt modelId="{562898C3-26A2-401F-8B00-65C6D0319E6D}" type="sibTrans" cxnId="{D22FFEF7-57E7-44CA-89CA-5DABBC689478}">
      <dgm:prSet/>
      <dgm:spPr/>
      <dgm:t>
        <a:bodyPr/>
        <a:lstStyle/>
        <a:p>
          <a:endParaRPr lang="en-US"/>
        </a:p>
      </dgm:t>
    </dgm:pt>
    <dgm:pt modelId="{614320D6-2A9C-4F1E-8E44-921DD891D868}">
      <dgm:prSet/>
      <dgm:spPr/>
      <dgm:t>
        <a:bodyPr/>
        <a:lstStyle/>
        <a:p>
          <a:r>
            <a:rPr lang="en-US"/>
            <a:t>Necesidad de ajustes constantes para modelos predictivos.</a:t>
          </a:r>
        </a:p>
      </dgm:t>
    </dgm:pt>
    <dgm:pt modelId="{A85216AE-A777-4D51-8A43-4F78E4784A76}" type="parTrans" cxnId="{4368EA4F-F8F6-4D67-96F7-B96BBDF15B9C}">
      <dgm:prSet/>
      <dgm:spPr/>
      <dgm:t>
        <a:bodyPr/>
        <a:lstStyle/>
        <a:p>
          <a:endParaRPr lang="en-US"/>
        </a:p>
      </dgm:t>
    </dgm:pt>
    <dgm:pt modelId="{C5FD0FE8-585C-4F0B-8CB9-D17FB529AD39}" type="sibTrans" cxnId="{4368EA4F-F8F6-4D67-96F7-B96BBDF15B9C}">
      <dgm:prSet/>
      <dgm:spPr/>
      <dgm:t>
        <a:bodyPr/>
        <a:lstStyle/>
        <a:p>
          <a:endParaRPr lang="en-US"/>
        </a:p>
      </dgm:t>
    </dgm:pt>
    <dgm:pt modelId="{A6098B55-0CEF-45CC-A08D-16440E9B8D37}">
      <dgm:prSet/>
      <dgm:spPr/>
      <dgm:t>
        <a:bodyPr/>
        <a:lstStyle/>
        <a:p>
          <a:r>
            <a:rPr lang="en-US" b="1"/>
            <a:t>Próximos Pasos:</a:t>
          </a:r>
          <a:endParaRPr lang="en-US"/>
        </a:p>
      </dgm:t>
    </dgm:pt>
    <dgm:pt modelId="{B87BCB47-B2B9-497D-886A-38685C5ABDF1}" type="parTrans" cxnId="{D0AA75D4-EE62-4540-979F-79687218CEA5}">
      <dgm:prSet/>
      <dgm:spPr/>
      <dgm:t>
        <a:bodyPr/>
        <a:lstStyle/>
        <a:p>
          <a:endParaRPr lang="en-US"/>
        </a:p>
      </dgm:t>
    </dgm:pt>
    <dgm:pt modelId="{91F52435-8278-4EDB-9746-F9C713E14D31}" type="sibTrans" cxnId="{D0AA75D4-EE62-4540-979F-79687218CEA5}">
      <dgm:prSet/>
      <dgm:spPr/>
      <dgm:t>
        <a:bodyPr/>
        <a:lstStyle/>
        <a:p>
          <a:endParaRPr lang="en-US"/>
        </a:p>
      </dgm:t>
    </dgm:pt>
    <dgm:pt modelId="{BC298C3E-92BF-4AA1-8676-13147A1B26CE}">
      <dgm:prSet/>
      <dgm:spPr/>
      <dgm:t>
        <a:bodyPr/>
        <a:lstStyle/>
        <a:p>
          <a:r>
            <a:rPr lang="en-US"/>
            <a:t>Implementación de mejores estrategias de preprocesamiento.</a:t>
          </a:r>
        </a:p>
      </dgm:t>
    </dgm:pt>
    <dgm:pt modelId="{340DB3C5-0DB3-46E0-A0AB-5331D3ED08BF}" type="parTrans" cxnId="{7EB37DBE-4806-4DC7-AC38-2E4AC7440EA7}">
      <dgm:prSet/>
      <dgm:spPr/>
      <dgm:t>
        <a:bodyPr/>
        <a:lstStyle/>
        <a:p>
          <a:endParaRPr lang="en-US"/>
        </a:p>
      </dgm:t>
    </dgm:pt>
    <dgm:pt modelId="{274DD532-7131-4305-958C-0DBB3C8B819E}" type="sibTrans" cxnId="{7EB37DBE-4806-4DC7-AC38-2E4AC7440EA7}">
      <dgm:prSet/>
      <dgm:spPr/>
      <dgm:t>
        <a:bodyPr/>
        <a:lstStyle/>
        <a:p>
          <a:endParaRPr lang="en-US"/>
        </a:p>
      </dgm:t>
    </dgm:pt>
    <dgm:pt modelId="{97DB1E45-93DA-4AB4-8938-41F87A35CC62}">
      <dgm:prSet/>
      <dgm:spPr/>
      <dgm:t>
        <a:bodyPr/>
        <a:lstStyle/>
        <a:p>
          <a:r>
            <a:rPr lang="en-US"/>
            <a:t>Evaluación de modelos avanzados.</a:t>
          </a:r>
        </a:p>
      </dgm:t>
    </dgm:pt>
    <dgm:pt modelId="{76A4D65E-9A0A-479A-A57D-D8A5C5C449D9}" type="parTrans" cxnId="{8ABA7835-1803-493E-81ED-58C5D8486E47}">
      <dgm:prSet/>
      <dgm:spPr/>
      <dgm:t>
        <a:bodyPr/>
        <a:lstStyle/>
        <a:p>
          <a:endParaRPr lang="en-US"/>
        </a:p>
      </dgm:t>
    </dgm:pt>
    <dgm:pt modelId="{002131CF-F66E-480B-94DD-B03853B2C94B}" type="sibTrans" cxnId="{8ABA7835-1803-493E-81ED-58C5D8486E47}">
      <dgm:prSet/>
      <dgm:spPr/>
      <dgm:t>
        <a:bodyPr/>
        <a:lstStyle/>
        <a:p>
          <a:endParaRPr lang="en-US"/>
        </a:p>
      </dgm:t>
    </dgm:pt>
    <dgm:pt modelId="{C3398C88-DA7A-459D-8629-484E0174F1B8}" type="pres">
      <dgm:prSet presAssocID="{886DB4C1-84DD-4E19-A3C6-28A5AAA903D6}" presName="root" presStyleCnt="0">
        <dgm:presLayoutVars>
          <dgm:dir/>
          <dgm:resizeHandles val="exact"/>
        </dgm:presLayoutVars>
      </dgm:prSet>
      <dgm:spPr/>
    </dgm:pt>
    <dgm:pt modelId="{47FF8DDC-A361-4EC7-A38A-7B81F9845DF1}" type="pres">
      <dgm:prSet presAssocID="{7848C5CC-8E11-4C1A-A92C-F75176E776C4}" presName="compNode" presStyleCnt="0"/>
      <dgm:spPr/>
    </dgm:pt>
    <dgm:pt modelId="{2E26E1C4-BC04-4C74-9BA9-783EBB680611}" type="pres">
      <dgm:prSet presAssocID="{7848C5CC-8E11-4C1A-A92C-F75176E776C4}" presName="bgRect" presStyleLbl="bgShp" presStyleIdx="0" presStyleCnt="3"/>
      <dgm:spPr/>
    </dgm:pt>
    <dgm:pt modelId="{C7EE33F1-3498-4484-8553-A635844C8A35}" type="pres">
      <dgm:prSet presAssocID="{7848C5CC-8E11-4C1A-A92C-F75176E776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873F5CF-53D1-467E-84C1-29E9CC9F5C09}" type="pres">
      <dgm:prSet presAssocID="{7848C5CC-8E11-4C1A-A92C-F75176E776C4}" presName="spaceRect" presStyleCnt="0"/>
      <dgm:spPr/>
    </dgm:pt>
    <dgm:pt modelId="{6AF60492-849B-4500-A936-34CCACFCE9D8}" type="pres">
      <dgm:prSet presAssocID="{7848C5CC-8E11-4C1A-A92C-F75176E776C4}" presName="parTx" presStyleLbl="revTx" presStyleIdx="0" presStyleCnt="5">
        <dgm:presLayoutVars>
          <dgm:chMax val="0"/>
          <dgm:chPref val="0"/>
        </dgm:presLayoutVars>
      </dgm:prSet>
      <dgm:spPr/>
    </dgm:pt>
    <dgm:pt modelId="{EDCAC20D-DBDA-466C-B68B-5DA813168F64}" type="pres">
      <dgm:prSet presAssocID="{2EFBFD1D-44EC-47FB-8F68-7D2EF2C6A70C}" presName="sibTrans" presStyleCnt="0"/>
      <dgm:spPr/>
    </dgm:pt>
    <dgm:pt modelId="{6D133B1C-0C16-421D-862B-71F20756FDC1}" type="pres">
      <dgm:prSet presAssocID="{539E389D-A85C-4A40-8C49-4DD18BECECE8}" presName="compNode" presStyleCnt="0"/>
      <dgm:spPr/>
    </dgm:pt>
    <dgm:pt modelId="{831A5069-D1C7-4087-BE45-E0329D0E9FF7}" type="pres">
      <dgm:prSet presAssocID="{539E389D-A85C-4A40-8C49-4DD18BECECE8}" presName="bgRect" presStyleLbl="bgShp" presStyleIdx="1" presStyleCnt="3" custScaleY="142854"/>
      <dgm:spPr/>
    </dgm:pt>
    <dgm:pt modelId="{08C1010E-A58A-4782-8C8C-65FBBA6B8CD9}" type="pres">
      <dgm:prSet presAssocID="{539E389D-A85C-4A40-8C49-4DD18BECEC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4FBE7F7-EEE4-4E83-833E-52323C0BB544}" type="pres">
      <dgm:prSet presAssocID="{539E389D-A85C-4A40-8C49-4DD18BECECE8}" presName="spaceRect" presStyleCnt="0"/>
      <dgm:spPr/>
    </dgm:pt>
    <dgm:pt modelId="{08F8AD49-48B8-494D-847D-655500666233}" type="pres">
      <dgm:prSet presAssocID="{539E389D-A85C-4A40-8C49-4DD18BECECE8}" presName="parTx" presStyleLbl="revTx" presStyleIdx="1" presStyleCnt="5">
        <dgm:presLayoutVars>
          <dgm:chMax val="0"/>
          <dgm:chPref val="0"/>
        </dgm:presLayoutVars>
      </dgm:prSet>
      <dgm:spPr/>
    </dgm:pt>
    <dgm:pt modelId="{5EBA7C3F-4CC6-425E-B9B0-30168D4B18E1}" type="pres">
      <dgm:prSet presAssocID="{539E389D-A85C-4A40-8C49-4DD18BECECE8}" presName="desTx" presStyleLbl="revTx" presStyleIdx="2" presStyleCnt="5">
        <dgm:presLayoutVars/>
      </dgm:prSet>
      <dgm:spPr/>
    </dgm:pt>
    <dgm:pt modelId="{50338E2D-BD21-40A2-991B-4BD4BF1F4C32}" type="pres">
      <dgm:prSet presAssocID="{A639BC79-0CBC-41C9-8B52-E4AD23C28AE7}" presName="sibTrans" presStyleCnt="0"/>
      <dgm:spPr/>
    </dgm:pt>
    <dgm:pt modelId="{8F2AB207-C0F7-4033-906C-5441669D23EB}" type="pres">
      <dgm:prSet presAssocID="{A6098B55-0CEF-45CC-A08D-16440E9B8D37}" presName="compNode" presStyleCnt="0"/>
      <dgm:spPr/>
    </dgm:pt>
    <dgm:pt modelId="{B932F017-6D7B-443D-A0F5-4F2B657E0201}" type="pres">
      <dgm:prSet presAssocID="{A6098B55-0CEF-45CC-A08D-16440E9B8D37}" presName="bgRect" presStyleLbl="bgShp" presStyleIdx="2" presStyleCnt="3"/>
      <dgm:spPr/>
    </dgm:pt>
    <dgm:pt modelId="{B437CD41-92BF-4843-B7FE-7BAF16FCA3B8}" type="pres">
      <dgm:prSet presAssocID="{A6098B55-0CEF-45CC-A08D-16440E9B8D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C684E7FA-68CA-429A-98CF-8E42C27FDE3A}" type="pres">
      <dgm:prSet presAssocID="{A6098B55-0CEF-45CC-A08D-16440E9B8D37}" presName="spaceRect" presStyleCnt="0"/>
      <dgm:spPr/>
    </dgm:pt>
    <dgm:pt modelId="{72DFA3C9-9D76-49F5-A145-8514C623F7F9}" type="pres">
      <dgm:prSet presAssocID="{A6098B55-0CEF-45CC-A08D-16440E9B8D37}" presName="parTx" presStyleLbl="revTx" presStyleIdx="3" presStyleCnt="5">
        <dgm:presLayoutVars>
          <dgm:chMax val="0"/>
          <dgm:chPref val="0"/>
        </dgm:presLayoutVars>
      </dgm:prSet>
      <dgm:spPr/>
    </dgm:pt>
    <dgm:pt modelId="{9A7FB9AB-10AC-4E8B-B360-6EE6E4CCE4D4}" type="pres">
      <dgm:prSet presAssocID="{A6098B55-0CEF-45CC-A08D-16440E9B8D37}" presName="desTx" presStyleLbl="revTx" presStyleIdx="4" presStyleCnt="5">
        <dgm:presLayoutVars/>
      </dgm:prSet>
      <dgm:spPr/>
    </dgm:pt>
  </dgm:ptLst>
  <dgm:cxnLst>
    <dgm:cxn modelId="{DAF8C026-8393-4FF0-A738-8C76A2D85036}" type="presOf" srcId="{886DB4C1-84DD-4E19-A3C6-28A5AAA903D6}" destId="{C3398C88-DA7A-459D-8629-484E0174F1B8}" srcOrd="0" destOrd="0" presId="urn:microsoft.com/office/officeart/2018/2/layout/IconVerticalSolidList"/>
    <dgm:cxn modelId="{8ABA7835-1803-493E-81ED-58C5D8486E47}" srcId="{A6098B55-0CEF-45CC-A08D-16440E9B8D37}" destId="{97DB1E45-93DA-4AB4-8938-41F87A35CC62}" srcOrd="1" destOrd="0" parTransId="{76A4D65E-9A0A-479A-A57D-D8A5C5C449D9}" sibTransId="{002131CF-F66E-480B-94DD-B03853B2C94B}"/>
    <dgm:cxn modelId="{B0DB2A3A-9A72-4784-BE39-B812331C9D56}" srcId="{886DB4C1-84DD-4E19-A3C6-28A5AAA903D6}" destId="{539E389D-A85C-4A40-8C49-4DD18BECECE8}" srcOrd="1" destOrd="0" parTransId="{795D57E3-AB7F-46DC-967C-887D0D0FB80A}" sibTransId="{A639BC79-0CBC-41C9-8B52-E4AD23C28AE7}"/>
    <dgm:cxn modelId="{92C87A3B-BC49-47AB-8A21-2487302DF12D}" type="presOf" srcId="{A6098B55-0CEF-45CC-A08D-16440E9B8D37}" destId="{72DFA3C9-9D76-49F5-A145-8514C623F7F9}" srcOrd="0" destOrd="0" presId="urn:microsoft.com/office/officeart/2018/2/layout/IconVerticalSolidList"/>
    <dgm:cxn modelId="{4368EA4F-F8F6-4D67-96F7-B96BBDF15B9C}" srcId="{539E389D-A85C-4A40-8C49-4DD18BECECE8}" destId="{614320D6-2A9C-4F1E-8E44-921DD891D868}" srcOrd="1" destOrd="0" parTransId="{A85216AE-A777-4D51-8A43-4F78E4784A76}" sibTransId="{C5FD0FE8-585C-4F0B-8CB9-D17FB529AD39}"/>
    <dgm:cxn modelId="{5F6F706F-DB79-4BF0-AEE7-46DE4764A4CB}" type="presOf" srcId="{7848C5CC-8E11-4C1A-A92C-F75176E776C4}" destId="{6AF60492-849B-4500-A936-34CCACFCE9D8}" srcOrd="0" destOrd="0" presId="urn:microsoft.com/office/officeart/2018/2/layout/IconVerticalSolidList"/>
    <dgm:cxn modelId="{8BF26E78-F389-4764-BEB2-D057F9176662}" type="presOf" srcId="{614320D6-2A9C-4F1E-8E44-921DD891D868}" destId="{5EBA7C3F-4CC6-425E-B9B0-30168D4B18E1}" srcOrd="0" destOrd="1" presId="urn:microsoft.com/office/officeart/2018/2/layout/IconVerticalSolidList"/>
    <dgm:cxn modelId="{AF3CEA7D-4BDB-4F7A-B8DC-F16CEDAC6DEE}" type="presOf" srcId="{BC298C3E-92BF-4AA1-8676-13147A1B26CE}" destId="{9A7FB9AB-10AC-4E8B-B360-6EE6E4CCE4D4}" srcOrd="0" destOrd="0" presId="urn:microsoft.com/office/officeart/2018/2/layout/IconVerticalSolidList"/>
    <dgm:cxn modelId="{5BEDF599-68F9-4E6D-93FB-FAD1EE26A4E8}" type="presOf" srcId="{E34AF4D9-DA0D-4D51-A40D-3EA79B749025}" destId="{5EBA7C3F-4CC6-425E-B9B0-30168D4B18E1}" srcOrd="0" destOrd="0" presId="urn:microsoft.com/office/officeart/2018/2/layout/IconVerticalSolidList"/>
    <dgm:cxn modelId="{7EB37DBE-4806-4DC7-AC38-2E4AC7440EA7}" srcId="{A6098B55-0CEF-45CC-A08D-16440E9B8D37}" destId="{BC298C3E-92BF-4AA1-8676-13147A1B26CE}" srcOrd="0" destOrd="0" parTransId="{340DB3C5-0DB3-46E0-A0AB-5331D3ED08BF}" sibTransId="{274DD532-7131-4305-958C-0DBB3C8B819E}"/>
    <dgm:cxn modelId="{94415ACE-C4A7-434F-A067-D703A5FDAF8B}" type="presOf" srcId="{97DB1E45-93DA-4AB4-8938-41F87A35CC62}" destId="{9A7FB9AB-10AC-4E8B-B360-6EE6E4CCE4D4}" srcOrd="0" destOrd="1" presId="urn:microsoft.com/office/officeart/2018/2/layout/IconVerticalSolidList"/>
    <dgm:cxn modelId="{D0AA75D4-EE62-4540-979F-79687218CEA5}" srcId="{886DB4C1-84DD-4E19-A3C6-28A5AAA903D6}" destId="{A6098B55-0CEF-45CC-A08D-16440E9B8D37}" srcOrd="2" destOrd="0" parTransId="{B87BCB47-B2B9-497D-886A-38685C5ABDF1}" sibTransId="{91F52435-8278-4EDB-9746-F9C713E14D31}"/>
    <dgm:cxn modelId="{F107DDD5-AC84-4C8E-ABC6-9B44BD98D3FE}" srcId="{886DB4C1-84DD-4E19-A3C6-28A5AAA903D6}" destId="{7848C5CC-8E11-4C1A-A92C-F75176E776C4}" srcOrd="0" destOrd="0" parTransId="{9B46972C-32BB-4093-9CF3-10F95E6DAA88}" sibTransId="{2EFBFD1D-44EC-47FB-8F68-7D2EF2C6A70C}"/>
    <dgm:cxn modelId="{AE688BE2-CCD1-45E9-8B44-60EB8C4A734F}" type="presOf" srcId="{539E389D-A85C-4A40-8C49-4DD18BECECE8}" destId="{08F8AD49-48B8-494D-847D-655500666233}" srcOrd="0" destOrd="0" presId="urn:microsoft.com/office/officeart/2018/2/layout/IconVerticalSolidList"/>
    <dgm:cxn modelId="{D22FFEF7-57E7-44CA-89CA-5DABBC689478}" srcId="{539E389D-A85C-4A40-8C49-4DD18BECECE8}" destId="{E34AF4D9-DA0D-4D51-A40D-3EA79B749025}" srcOrd="0" destOrd="0" parTransId="{7C45DF8C-FEAD-4B23-8F1C-16BFACFF6008}" sibTransId="{562898C3-26A2-401F-8B00-65C6D0319E6D}"/>
    <dgm:cxn modelId="{53778F70-8AF7-427F-8792-18CD0B6A62E0}" type="presParOf" srcId="{C3398C88-DA7A-459D-8629-484E0174F1B8}" destId="{47FF8DDC-A361-4EC7-A38A-7B81F9845DF1}" srcOrd="0" destOrd="0" presId="urn:microsoft.com/office/officeart/2018/2/layout/IconVerticalSolidList"/>
    <dgm:cxn modelId="{F7ED5396-4EDE-4377-B953-7C61C289CCD9}" type="presParOf" srcId="{47FF8DDC-A361-4EC7-A38A-7B81F9845DF1}" destId="{2E26E1C4-BC04-4C74-9BA9-783EBB680611}" srcOrd="0" destOrd="0" presId="urn:microsoft.com/office/officeart/2018/2/layout/IconVerticalSolidList"/>
    <dgm:cxn modelId="{122F397A-DB80-4789-B9B9-5D1D9E92DC69}" type="presParOf" srcId="{47FF8DDC-A361-4EC7-A38A-7B81F9845DF1}" destId="{C7EE33F1-3498-4484-8553-A635844C8A35}" srcOrd="1" destOrd="0" presId="urn:microsoft.com/office/officeart/2018/2/layout/IconVerticalSolidList"/>
    <dgm:cxn modelId="{31C9A0ED-A74A-41C3-A327-8970606AE460}" type="presParOf" srcId="{47FF8DDC-A361-4EC7-A38A-7B81F9845DF1}" destId="{C873F5CF-53D1-467E-84C1-29E9CC9F5C09}" srcOrd="2" destOrd="0" presId="urn:microsoft.com/office/officeart/2018/2/layout/IconVerticalSolidList"/>
    <dgm:cxn modelId="{A786082A-85EB-4DEF-883F-27BD67AAF997}" type="presParOf" srcId="{47FF8DDC-A361-4EC7-A38A-7B81F9845DF1}" destId="{6AF60492-849B-4500-A936-34CCACFCE9D8}" srcOrd="3" destOrd="0" presId="urn:microsoft.com/office/officeart/2018/2/layout/IconVerticalSolidList"/>
    <dgm:cxn modelId="{B5D7CE4F-A2DD-4217-906F-584DAFD25772}" type="presParOf" srcId="{C3398C88-DA7A-459D-8629-484E0174F1B8}" destId="{EDCAC20D-DBDA-466C-B68B-5DA813168F64}" srcOrd="1" destOrd="0" presId="urn:microsoft.com/office/officeart/2018/2/layout/IconVerticalSolidList"/>
    <dgm:cxn modelId="{4CBDA44D-1048-4C67-875D-FD3B8E029A75}" type="presParOf" srcId="{C3398C88-DA7A-459D-8629-484E0174F1B8}" destId="{6D133B1C-0C16-421D-862B-71F20756FDC1}" srcOrd="2" destOrd="0" presId="urn:microsoft.com/office/officeart/2018/2/layout/IconVerticalSolidList"/>
    <dgm:cxn modelId="{36EAF7E2-F7A5-4CD1-915E-AADF225D4CF8}" type="presParOf" srcId="{6D133B1C-0C16-421D-862B-71F20756FDC1}" destId="{831A5069-D1C7-4087-BE45-E0329D0E9FF7}" srcOrd="0" destOrd="0" presId="urn:microsoft.com/office/officeart/2018/2/layout/IconVerticalSolidList"/>
    <dgm:cxn modelId="{A74010B9-1420-41C4-98CE-E2695AD10855}" type="presParOf" srcId="{6D133B1C-0C16-421D-862B-71F20756FDC1}" destId="{08C1010E-A58A-4782-8C8C-65FBBA6B8CD9}" srcOrd="1" destOrd="0" presId="urn:microsoft.com/office/officeart/2018/2/layout/IconVerticalSolidList"/>
    <dgm:cxn modelId="{5CE6EBC0-5830-4209-A646-DCF2EEA57F69}" type="presParOf" srcId="{6D133B1C-0C16-421D-862B-71F20756FDC1}" destId="{74FBE7F7-EEE4-4E83-833E-52323C0BB544}" srcOrd="2" destOrd="0" presId="urn:microsoft.com/office/officeart/2018/2/layout/IconVerticalSolidList"/>
    <dgm:cxn modelId="{B3AE4F01-2AFA-4909-A1D3-2CE45FA46D4A}" type="presParOf" srcId="{6D133B1C-0C16-421D-862B-71F20756FDC1}" destId="{08F8AD49-48B8-494D-847D-655500666233}" srcOrd="3" destOrd="0" presId="urn:microsoft.com/office/officeart/2018/2/layout/IconVerticalSolidList"/>
    <dgm:cxn modelId="{F58B5867-9D63-4C04-A06D-40B48CEC4828}" type="presParOf" srcId="{6D133B1C-0C16-421D-862B-71F20756FDC1}" destId="{5EBA7C3F-4CC6-425E-B9B0-30168D4B18E1}" srcOrd="4" destOrd="0" presId="urn:microsoft.com/office/officeart/2018/2/layout/IconVerticalSolidList"/>
    <dgm:cxn modelId="{F90E3DF7-A012-4D7A-A01E-91AD714FB808}" type="presParOf" srcId="{C3398C88-DA7A-459D-8629-484E0174F1B8}" destId="{50338E2D-BD21-40A2-991B-4BD4BF1F4C32}" srcOrd="3" destOrd="0" presId="urn:microsoft.com/office/officeart/2018/2/layout/IconVerticalSolidList"/>
    <dgm:cxn modelId="{10046992-EB41-4F1D-9B14-3911090E9B8C}" type="presParOf" srcId="{C3398C88-DA7A-459D-8629-484E0174F1B8}" destId="{8F2AB207-C0F7-4033-906C-5441669D23EB}" srcOrd="4" destOrd="0" presId="urn:microsoft.com/office/officeart/2018/2/layout/IconVerticalSolidList"/>
    <dgm:cxn modelId="{B303710C-D753-45CC-88ED-27144E68277F}" type="presParOf" srcId="{8F2AB207-C0F7-4033-906C-5441669D23EB}" destId="{B932F017-6D7B-443D-A0F5-4F2B657E0201}" srcOrd="0" destOrd="0" presId="urn:microsoft.com/office/officeart/2018/2/layout/IconVerticalSolidList"/>
    <dgm:cxn modelId="{CD93D5A6-BA34-44D0-A6E5-5691C8B50E7E}" type="presParOf" srcId="{8F2AB207-C0F7-4033-906C-5441669D23EB}" destId="{B437CD41-92BF-4843-B7FE-7BAF16FCA3B8}" srcOrd="1" destOrd="0" presId="urn:microsoft.com/office/officeart/2018/2/layout/IconVerticalSolidList"/>
    <dgm:cxn modelId="{59161F4C-FF7E-4CA2-AF22-8C33E2B81B05}" type="presParOf" srcId="{8F2AB207-C0F7-4033-906C-5441669D23EB}" destId="{C684E7FA-68CA-429A-98CF-8E42C27FDE3A}" srcOrd="2" destOrd="0" presId="urn:microsoft.com/office/officeart/2018/2/layout/IconVerticalSolidList"/>
    <dgm:cxn modelId="{47FDD9CB-801B-4E8E-8C20-57FEE7D96A51}" type="presParOf" srcId="{8F2AB207-C0F7-4033-906C-5441669D23EB}" destId="{72DFA3C9-9D76-49F5-A145-8514C623F7F9}" srcOrd="3" destOrd="0" presId="urn:microsoft.com/office/officeart/2018/2/layout/IconVerticalSolidList"/>
    <dgm:cxn modelId="{C6276D0B-3CFB-46C9-ACA2-9A702703CB76}" type="presParOf" srcId="{8F2AB207-C0F7-4033-906C-5441669D23EB}" destId="{9A7FB9AB-10AC-4E8B-B360-6EE6E4CCE4D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0A55E2-D22D-4BCA-8596-8F0044B806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FE2D04-9B12-4A4B-809C-9E1A730F64F0}">
      <dgm:prSet/>
      <dgm:spPr/>
      <dgm:t>
        <a:bodyPr/>
        <a:lstStyle/>
        <a:p>
          <a:r>
            <a:rPr lang="en-US" b="1"/>
            <a:t>Optimización de Precios:</a:t>
          </a:r>
          <a:endParaRPr lang="en-US"/>
        </a:p>
      </dgm:t>
    </dgm:pt>
    <dgm:pt modelId="{E03A36F2-8082-45B2-BA9E-BCECDE7B7235}" type="parTrans" cxnId="{423AA254-1709-4D4B-8CD5-2BB4BCCF6E88}">
      <dgm:prSet/>
      <dgm:spPr/>
      <dgm:t>
        <a:bodyPr/>
        <a:lstStyle/>
        <a:p>
          <a:endParaRPr lang="en-US"/>
        </a:p>
      </dgm:t>
    </dgm:pt>
    <dgm:pt modelId="{8A7E3759-C738-43B6-B4DE-91418D74402D}" type="sibTrans" cxnId="{423AA254-1709-4D4B-8CD5-2BB4BCCF6E88}">
      <dgm:prSet/>
      <dgm:spPr/>
      <dgm:t>
        <a:bodyPr/>
        <a:lstStyle/>
        <a:p>
          <a:endParaRPr lang="en-US"/>
        </a:p>
      </dgm:t>
    </dgm:pt>
    <dgm:pt modelId="{E10702F2-33D7-425D-8A1B-0C0227D995E3}">
      <dgm:prSet/>
      <dgm:spPr/>
      <dgm:t>
        <a:bodyPr/>
        <a:lstStyle/>
        <a:p>
          <a:r>
            <a:rPr lang="en-US"/>
            <a:t>Ajustes dinámicos de precios basados en tendencias predichas.</a:t>
          </a:r>
        </a:p>
      </dgm:t>
    </dgm:pt>
    <dgm:pt modelId="{FA2075AF-9D5C-48F2-A87D-D708A9C12F5F}" type="parTrans" cxnId="{027C057F-2E41-4F1E-8BB2-67DD7652851A}">
      <dgm:prSet/>
      <dgm:spPr/>
      <dgm:t>
        <a:bodyPr/>
        <a:lstStyle/>
        <a:p>
          <a:endParaRPr lang="en-US"/>
        </a:p>
      </dgm:t>
    </dgm:pt>
    <dgm:pt modelId="{ECF048AC-4429-474B-AF5F-F114E650B03F}" type="sibTrans" cxnId="{027C057F-2E41-4F1E-8BB2-67DD7652851A}">
      <dgm:prSet/>
      <dgm:spPr/>
      <dgm:t>
        <a:bodyPr/>
        <a:lstStyle/>
        <a:p>
          <a:endParaRPr lang="en-US"/>
        </a:p>
      </dgm:t>
    </dgm:pt>
    <dgm:pt modelId="{40ADA124-68F7-448B-9003-8BA13F53F755}">
      <dgm:prSet/>
      <dgm:spPr/>
      <dgm:t>
        <a:bodyPr/>
        <a:lstStyle/>
        <a:p>
          <a:r>
            <a:rPr lang="en-US" b="1"/>
            <a:t>Planificación Estratégica:</a:t>
          </a:r>
          <a:endParaRPr lang="en-US"/>
        </a:p>
      </dgm:t>
    </dgm:pt>
    <dgm:pt modelId="{10FD3C74-0B7D-42B8-ABFD-3190AD4AD8D7}" type="parTrans" cxnId="{A25D87A1-75CE-4DEE-BA8B-9BD255E12B00}">
      <dgm:prSet/>
      <dgm:spPr/>
      <dgm:t>
        <a:bodyPr/>
        <a:lstStyle/>
        <a:p>
          <a:endParaRPr lang="en-US"/>
        </a:p>
      </dgm:t>
    </dgm:pt>
    <dgm:pt modelId="{4A0F5FA3-8059-40C6-8A74-4B6EA758D7BB}" type="sibTrans" cxnId="{A25D87A1-75CE-4DEE-BA8B-9BD255E12B00}">
      <dgm:prSet/>
      <dgm:spPr/>
      <dgm:t>
        <a:bodyPr/>
        <a:lstStyle/>
        <a:p>
          <a:endParaRPr lang="en-US"/>
        </a:p>
      </dgm:t>
    </dgm:pt>
    <dgm:pt modelId="{9365A062-780C-44ED-B004-24C456AA5E9C}">
      <dgm:prSet/>
      <dgm:spPr/>
      <dgm:t>
        <a:bodyPr/>
        <a:lstStyle/>
        <a:p>
          <a:r>
            <a:rPr lang="en-US"/>
            <a:t>Información para definir estrategias comerciales.</a:t>
          </a:r>
        </a:p>
      </dgm:t>
    </dgm:pt>
    <dgm:pt modelId="{99C6ADB0-A46E-4753-A785-1B1F4A038D57}" type="parTrans" cxnId="{4FDB10AC-95BB-4899-8D8B-54C17905449E}">
      <dgm:prSet/>
      <dgm:spPr/>
      <dgm:t>
        <a:bodyPr/>
        <a:lstStyle/>
        <a:p>
          <a:endParaRPr lang="en-US"/>
        </a:p>
      </dgm:t>
    </dgm:pt>
    <dgm:pt modelId="{19475B8C-16B1-4107-B990-54DA2A54F61E}" type="sibTrans" cxnId="{4FDB10AC-95BB-4899-8D8B-54C17905449E}">
      <dgm:prSet/>
      <dgm:spPr/>
      <dgm:t>
        <a:bodyPr/>
        <a:lstStyle/>
        <a:p>
          <a:endParaRPr lang="en-US"/>
        </a:p>
      </dgm:t>
    </dgm:pt>
    <dgm:pt modelId="{077E7B7E-A058-48E2-A07F-DB8EB2E6A0F0}">
      <dgm:prSet/>
      <dgm:spPr/>
      <dgm:t>
        <a:bodyPr/>
        <a:lstStyle/>
        <a:p>
          <a:r>
            <a:rPr lang="en-US" b="1"/>
            <a:t>Segmentación de Clientes:</a:t>
          </a:r>
          <a:endParaRPr lang="en-US"/>
        </a:p>
      </dgm:t>
    </dgm:pt>
    <dgm:pt modelId="{D9D8B69F-9F41-4188-BB7E-C11F7E8A680F}" type="parTrans" cxnId="{7F440337-C777-4190-B77C-569938303CC9}">
      <dgm:prSet/>
      <dgm:spPr/>
      <dgm:t>
        <a:bodyPr/>
        <a:lstStyle/>
        <a:p>
          <a:endParaRPr lang="en-US"/>
        </a:p>
      </dgm:t>
    </dgm:pt>
    <dgm:pt modelId="{2119848F-B285-44A8-A24C-F7928810D193}" type="sibTrans" cxnId="{7F440337-C777-4190-B77C-569938303CC9}">
      <dgm:prSet/>
      <dgm:spPr/>
      <dgm:t>
        <a:bodyPr/>
        <a:lstStyle/>
        <a:p>
          <a:endParaRPr lang="en-US"/>
        </a:p>
      </dgm:t>
    </dgm:pt>
    <dgm:pt modelId="{B5641B59-BAB8-45F7-9A43-C37A04A2BDEE}">
      <dgm:prSet/>
      <dgm:spPr/>
      <dgm:t>
        <a:bodyPr/>
        <a:lstStyle/>
        <a:p>
          <a:r>
            <a:rPr lang="en-US"/>
            <a:t>Identificación de patrones de precios que impacten diferentes segmentos.</a:t>
          </a:r>
        </a:p>
      </dgm:t>
    </dgm:pt>
    <dgm:pt modelId="{03394160-4816-4E1F-8AA3-DFA9748939E2}" type="parTrans" cxnId="{5A5AA72E-E89A-43FA-B3EE-F61C992161F5}">
      <dgm:prSet/>
      <dgm:spPr/>
      <dgm:t>
        <a:bodyPr/>
        <a:lstStyle/>
        <a:p>
          <a:endParaRPr lang="en-US"/>
        </a:p>
      </dgm:t>
    </dgm:pt>
    <dgm:pt modelId="{0D06A61B-386B-42B2-9DF8-F6A91AF4EEB8}" type="sibTrans" cxnId="{5A5AA72E-E89A-43FA-B3EE-F61C992161F5}">
      <dgm:prSet/>
      <dgm:spPr/>
      <dgm:t>
        <a:bodyPr/>
        <a:lstStyle/>
        <a:p>
          <a:endParaRPr lang="en-US"/>
        </a:p>
      </dgm:t>
    </dgm:pt>
    <dgm:pt modelId="{3198B46B-2A51-4C9D-A67C-E5CEBF18E820}" type="pres">
      <dgm:prSet presAssocID="{A90A55E2-D22D-4BCA-8596-8F0044B806CA}" presName="root" presStyleCnt="0">
        <dgm:presLayoutVars>
          <dgm:dir/>
          <dgm:resizeHandles val="exact"/>
        </dgm:presLayoutVars>
      </dgm:prSet>
      <dgm:spPr/>
    </dgm:pt>
    <dgm:pt modelId="{6ADD479B-E119-4CF2-99FE-0768A81FEC0B}" type="pres">
      <dgm:prSet presAssocID="{08FE2D04-9B12-4A4B-809C-9E1A730F64F0}" presName="compNode" presStyleCnt="0"/>
      <dgm:spPr/>
    </dgm:pt>
    <dgm:pt modelId="{DACDD49F-C2B2-4CFE-9E01-30A3CC33CEA0}" type="pres">
      <dgm:prSet presAssocID="{08FE2D04-9B12-4A4B-809C-9E1A730F64F0}" presName="bgRect" presStyleLbl="bgShp" presStyleIdx="0" presStyleCnt="3"/>
      <dgm:spPr/>
    </dgm:pt>
    <dgm:pt modelId="{1367069F-E030-4F82-A059-FC9E5038BF3C}" type="pres">
      <dgm:prSet presAssocID="{08FE2D04-9B12-4A4B-809C-9E1A730F64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F23151F-432F-4B5D-BA42-EA93A2293091}" type="pres">
      <dgm:prSet presAssocID="{08FE2D04-9B12-4A4B-809C-9E1A730F64F0}" presName="spaceRect" presStyleCnt="0"/>
      <dgm:spPr/>
    </dgm:pt>
    <dgm:pt modelId="{2E5909F7-BD6D-4BD9-9B2A-4AC77E08D411}" type="pres">
      <dgm:prSet presAssocID="{08FE2D04-9B12-4A4B-809C-9E1A730F64F0}" presName="parTx" presStyleLbl="revTx" presStyleIdx="0" presStyleCnt="6">
        <dgm:presLayoutVars>
          <dgm:chMax val="0"/>
          <dgm:chPref val="0"/>
        </dgm:presLayoutVars>
      </dgm:prSet>
      <dgm:spPr/>
    </dgm:pt>
    <dgm:pt modelId="{ED9F2520-B80B-4490-B41B-DE7E7C16310C}" type="pres">
      <dgm:prSet presAssocID="{08FE2D04-9B12-4A4B-809C-9E1A730F64F0}" presName="desTx" presStyleLbl="revTx" presStyleIdx="1" presStyleCnt="6">
        <dgm:presLayoutVars/>
      </dgm:prSet>
      <dgm:spPr/>
    </dgm:pt>
    <dgm:pt modelId="{DDF38456-3FCD-4E53-A2FD-84D3E5DE2848}" type="pres">
      <dgm:prSet presAssocID="{8A7E3759-C738-43B6-B4DE-91418D74402D}" presName="sibTrans" presStyleCnt="0"/>
      <dgm:spPr/>
    </dgm:pt>
    <dgm:pt modelId="{7BCA8FD7-1EC6-429E-9A2E-8396466B85A5}" type="pres">
      <dgm:prSet presAssocID="{40ADA124-68F7-448B-9003-8BA13F53F755}" presName="compNode" presStyleCnt="0"/>
      <dgm:spPr/>
    </dgm:pt>
    <dgm:pt modelId="{9E3F76EE-AE17-415D-A1E5-32E94B1E80C7}" type="pres">
      <dgm:prSet presAssocID="{40ADA124-68F7-448B-9003-8BA13F53F755}" presName="bgRect" presStyleLbl="bgShp" presStyleIdx="1" presStyleCnt="3"/>
      <dgm:spPr/>
    </dgm:pt>
    <dgm:pt modelId="{D8B9EDB7-D0D4-4000-B670-D68FFCADEE6C}" type="pres">
      <dgm:prSet presAssocID="{40ADA124-68F7-448B-9003-8BA13F53F7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633C0BF-3B51-43F2-AD90-55D7A47AC9C8}" type="pres">
      <dgm:prSet presAssocID="{40ADA124-68F7-448B-9003-8BA13F53F755}" presName="spaceRect" presStyleCnt="0"/>
      <dgm:spPr/>
    </dgm:pt>
    <dgm:pt modelId="{D6FF283D-DF08-4B25-93E1-5E4AD4AC21C8}" type="pres">
      <dgm:prSet presAssocID="{40ADA124-68F7-448B-9003-8BA13F53F755}" presName="parTx" presStyleLbl="revTx" presStyleIdx="2" presStyleCnt="6">
        <dgm:presLayoutVars>
          <dgm:chMax val="0"/>
          <dgm:chPref val="0"/>
        </dgm:presLayoutVars>
      </dgm:prSet>
      <dgm:spPr/>
    </dgm:pt>
    <dgm:pt modelId="{6CBEA415-D4C3-41DB-96C4-1FB70FF2D35B}" type="pres">
      <dgm:prSet presAssocID="{40ADA124-68F7-448B-9003-8BA13F53F755}" presName="desTx" presStyleLbl="revTx" presStyleIdx="3" presStyleCnt="6">
        <dgm:presLayoutVars/>
      </dgm:prSet>
      <dgm:spPr/>
    </dgm:pt>
    <dgm:pt modelId="{FC240520-DEBF-4E66-8FC7-7E23088F7ABB}" type="pres">
      <dgm:prSet presAssocID="{4A0F5FA3-8059-40C6-8A74-4B6EA758D7BB}" presName="sibTrans" presStyleCnt="0"/>
      <dgm:spPr/>
    </dgm:pt>
    <dgm:pt modelId="{58D7854B-7EC8-4251-A7AE-334FD2FE573B}" type="pres">
      <dgm:prSet presAssocID="{077E7B7E-A058-48E2-A07F-DB8EB2E6A0F0}" presName="compNode" presStyleCnt="0"/>
      <dgm:spPr/>
    </dgm:pt>
    <dgm:pt modelId="{D73ECEC6-F76C-4070-99AC-A7DF582C2E07}" type="pres">
      <dgm:prSet presAssocID="{077E7B7E-A058-48E2-A07F-DB8EB2E6A0F0}" presName="bgRect" presStyleLbl="bgShp" presStyleIdx="2" presStyleCnt="3"/>
      <dgm:spPr/>
    </dgm:pt>
    <dgm:pt modelId="{610CB347-9B59-4922-8FBA-70BC738800D4}" type="pres">
      <dgm:prSet presAssocID="{077E7B7E-A058-48E2-A07F-DB8EB2E6A0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17C6A739-4298-420B-B220-7E60F92DDB69}" type="pres">
      <dgm:prSet presAssocID="{077E7B7E-A058-48E2-A07F-DB8EB2E6A0F0}" presName="spaceRect" presStyleCnt="0"/>
      <dgm:spPr/>
    </dgm:pt>
    <dgm:pt modelId="{626E633C-E5AC-4171-9D58-FD49E0112BCB}" type="pres">
      <dgm:prSet presAssocID="{077E7B7E-A058-48E2-A07F-DB8EB2E6A0F0}" presName="parTx" presStyleLbl="revTx" presStyleIdx="4" presStyleCnt="6">
        <dgm:presLayoutVars>
          <dgm:chMax val="0"/>
          <dgm:chPref val="0"/>
        </dgm:presLayoutVars>
      </dgm:prSet>
      <dgm:spPr/>
    </dgm:pt>
    <dgm:pt modelId="{AF812B95-E516-4680-A25E-0A311107A981}" type="pres">
      <dgm:prSet presAssocID="{077E7B7E-A058-48E2-A07F-DB8EB2E6A0F0}" presName="desTx" presStyleLbl="revTx" presStyleIdx="5" presStyleCnt="6">
        <dgm:presLayoutVars/>
      </dgm:prSet>
      <dgm:spPr/>
    </dgm:pt>
  </dgm:ptLst>
  <dgm:cxnLst>
    <dgm:cxn modelId="{873A0B09-3FE2-4FAD-9DBA-D13CBFAF1435}" type="presOf" srcId="{077E7B7E-A058-48E2-A07F-DB8EB2E6A0F0}" destId="{626E633C-E5AC-4171-9D58-FD49E0112BCB}" srcOrd="0" destOrd="0" presId="urn:microsoft.com/office/officeart/2018/2/layout/IconVerticalSolidList"/>
    <dgm:cxn modelId="{57A33C2C-EAA4-41CE-9D80-3761B8A054B2}" type="presOf" srcId="{E10702F2-33D7-425D-8A1B-0C0227D995E3}" destId="{ED9F2520-B80B-4490-B41B-DE7E7C16310C}" srcOrd="0" destOrd="0" presId="urn:microsoft.com/office/officeart/2018/2/layout/IconVerticalSolidList"/>
    <dgm:cxn modelId="{5A5AA72E-E89A-43FA-B3EE-F61C992161F5}" srcId="{077E7B7E-A058-48E2-A07F-DB8EB2E6A0F0}" destId="{B5641B59-BAB8-45F7-9A43-C37A04A2BDEE}" srcOrd="0" destOrd="0" parTransId="{03394160-4816-4E1F-8AA3-DFA9748939E2}" sibTransId="{0D06A61B-386B-42B2-9DF8-F6A91AF4EEB8}"/>
    <dgm:cxn modelId="{7F440337-C777-4190-B77C-569938303CC9}" srcId="{A90A55E2-D22D-4BCA-8596-8F0044B806CA}" destId="{077E7B7E-A058-48E2-A07F-DB8EB2E6A0F0}" srcOrd="2" destOrd="0" parTransId="{D9D8B69F-9F41-4188-BB7E-C11F7E8A680F}" sibTransId="{2119848F-B285-44A8-A24C-F7928810D193}"/>
    <dgm:cxn modelId="{7290AF4E-EFB0-4492-99D8-43AFE2C44A03}" type="presOf" srcId="{A90A55E2-D22D-4BCA-8596-8F0044B806CA}" destId="{3198B46B-2A51-4C9D-A67C-E5CEBF18E820}" srcOrd="0" destOrd="0" presId="urn:microsoft.com/office/officeart/2018/2/layout/IconVerticalSolidList"/>
    <dgm:cxn modelId="{423AA254-1709-4D4B-8CD5-2BB4BCCF6E88}" srcId="{A90A55E2-D22D-4BCA-8596-8F0044B806CA}" destId="{08FE2D04-9B12-4A4B-809C-9E1A730F64F0}" srcOrd="0" destOrd="0" parTransId="{E03A36F2-8082-45B2-BA9E-BCECDE7B7235}" sibTransId="{8A7E3759-C738-43B6-B4DE-91418D74402D}"/>
    <dgm:cxn modelId="{8095B260-5183-4FE5-B4B0-A5A15B2F4C7E}" type="presOf" srcId="{9365A062-780C-44ED-B004-24C456AA5E9C}" destId="{6CBEA415-D4C3-41DB-96C4-1FB70FF2D35B}" srcOrd="0" destOrd="0" presId="urn:microsoft.com/office/officeart/2018/2/layout/IconVerticalSolidList"/>
    <dgm:cxn modelId="{027C057F-2E41-4F1E-8BB2-67DD7652851A}" srcId="{08FE2D04-9B12-4A4B-809C-9E1A730F64F0}" destId="{E10702F2-33D7-425D-8A1B-0C0227D995E3}" srcOrd="0" destOrd="0" parTransId="{FA2075AF-9D5C-48F2-A87D-D708A9C12F5F}" sibTransId="{ECF048AC-4429-474B-AF5F-F114E650B03F}"/>
    <dgm:cxn modelId="{A25D87A1-75CE-4DEE-BA8B-9BD255E12B00}" srcId="{A90A55E2-D22D-4BCA-8596-8F0044B806CA}" destId="{40ADA124-68F7-448B-9003-8BA13F53F755}" srcOrd="1" destOrd="0" parTransId="{10FD3C74-0B7D-42B8-ABFD-3190AD4AD8D7}" sibTransId="{4A0F5FA3-8059-40C6-8A74-4B6EA758D7BB}"/>
    <dgm:cxn modelId="{4FDB10AC-95BB-4899-8D8B-54C17905449E}" srcId="{40ADA124-68F7-448B-9003-8BA13F53F755}" destId="{9365A062-780C-44ED-B004-24C456AA5E9C}" srcOrd="0" destOrd="0" parTransId="{99C6ADB0-A46E-4753-A785-1B1F4A038D57}" sibTransId="{19475B8C-16B1-4107-B990-54DA2A54F61E}"/>
    <dgm:cxn modelId="{FC6DEBDB-7466-455B-A06C-2996C09C3C64}" type="presOf" srcId="{B5641B59-BAB8-45F7-9A43-C37A04A2BDEE}" destId="{AF812B95-E516-4680-A25E-0A311107A981}" srcOrd="0" destOrd="0" presId="urn:microsoft.com/office/officeart/2018/2/layout/IconVerticalSolidList"/>
    <dgm:cxn modelId="{E24516F7-9BE8-4D20-AA40-5521537329E4}" type="presOf" srcId="{08FE2D04-9B12-4A4B-809C-9E1A730F64F0}" destId="{2E5909F7-BD6D-4BD9-9B2A-4AC77E08D411}" srcOrd="0" destOrd="0" presId="urn:microsoft.com/office/officeart/2018/2/layout/IconVerticalSolidList"/>
    <dgm:cxn modelId="{8311FEF7-9599-4D96-8C57-A99A81D961B9}" type="presOf" srcId="{40ADA124-68F7-448B-9003-8BA13F53F755}" destId="{D6FF283D-DF08-4B25-93E1-5E4AD4AC21C8}" srcOrd="0" destOrd="0" presId="urn:microsoft.com/office/officeart/2018/2/layout/IconVerticalSolidList"/>
    <dgm:cxn modelId="{8B8E4119-0583-4CA2-B031-69E1C3D8154D}" type="presParOf" srcId="{3198B46B-2A51-4C9D-A67C-E5CEBF18E820}" destId="{6ADD479B-E119-4CF2-99FE-0768A81FEC0B}" srcOrd="0" destOrd="0" presId="urn:microsoft.com/office/officeart/2018/2/layout/IconVerticalSolidList"/>
    <dgm:cxn modelId="{71BF3661-9966-439A-9474-D5934509451C}" type="presParOf" srcId="{6ADD479B-E119-4CF2-99FE-0768A81FEC0B}" destId="{DACDD49F-C2B2-4CFE-9E01-30A3CC33CEA0}" srcOrd="0" destOrd="0" presId="urn:microsoft.com/office/officeart/2018/2/layout/IconVerticalSolidList"/>
    <dgm:cxn modelId="{B2ACD04D-000E-43BC-91B4-183DEC324CB2}" type="presParOf" srcId="{6ADD479B-E119-4CF2-99FE-0768A81FEC0B}" destId="{1367069F-E030-4F82-A059-FC9E5038BF3C}" srcOrd="1" destOrd="0" presId="urn:microsoft.com/office/officeart/2018/2/layout/IconVerticalSolidList"/>
    <dgm:cxn modelId="{B6FB9717-FBC6-46E5-A776-0A469A01B2DE}" type="presParOf" srcId="{6ADD479B-E119-4CF2-99FE-0768A81FEC0B}" destId="{3F23151F-432F-4B5D-BA42-EA93A2293091}" srcOrd="2" destOrd="0" presId="urn:microsoft.com/office/officeart/2018/2/layout/IconVerticalSolidList"/>
    <dgm:cxn modelId="{A6EED906-3CEC-4BDB-9CE8-676D569A1239}" type="presParOf" srcId="{6ADD479B-E119-4CF2-99FE-0768A81FEC0B}" destId="{2E5909F7-BD6D-4BD9-9B2A-4AC77E08D411}" srcOrd="3" destOrd="0" presId="urn:microsoft.com/office/officeart/2018/2/layout/IconVerticalSolidList"/>
    <dgm:cxn modelId="{9F19013F-263B-4D15-8B25-8ECE9C3FDE65}" type="presParOf" srcId="{6ADD479B-E119-4CF2-99FE-0768A81FEC0B}" destId="{ED9F2520-B80B-4490-B41B-DE7E7C16310C}" srcOrd="4" destOrd="0" presId="urn:microsoft.com/office/officeart/2018/2/layout/IconVerticalSolidList"/>
    <dgm:cxn modelId="{BFD420D4-9365-4C71-BE49-A0E1B28C1083}" type="presParOf" srcId="{3198B46B-2A51-4C9D-A67C-E5CEBF18E820}" destId="{DDF38456-3FCD-4E53-A2FD-84D3E5DE2848}" srcOrd="1" destOrd="0" presId="urn:microsoft.com/office/officeart/2018/2/layout/IconVerticalSolidList"/>
    <dgm:cxn modelId="{5DB4519E-CA6E-4830-B338-0FAE7D8BEAAD}" type="presParOf" srcId="{3198B46B-2A51-4C9D-A67C-E5CEBF18E820}" destId="{7BCA8FD7-1EC6-429E-9A2E-8396466B85A5}" srcOrd="2" destOrd="0" presId="urn:microsoft.com/office/officeart/2018/2/layout/IconVerticalSolidList"/>
    <dgm:cxn modelId="{1A2616C9-AD37-4DF4-A6E8-75715AFE40BE}" type="presParOf" srcId="{7BCA8FD7-1EC6-429E-9A2E-8396466B85A5}" destId="{9E3F76EE-AE17-415D-A1E5-32E94B1E80C7}" srcOrd="0" destOrd="0" presId="urn:microsoft.com/office/officeart/2018/2/layout/IconVerticalSolidList"/>
    <dgm:cxn modelId="{BAE66006-3711-4EE7-AFAD-2A908E0781CD}" type="presParOf" srcId="{7BCA8FD7-1EC6-429E-9A2E-8396466B85A5}" destId="{D8B9EDB7-D0D4-4000-B670-D68FFCADEE6C}" srcOrd="1" destOrd="0" presId="urn:microsoft.com/office/officeart/2018/2/layout/IconVerticalSolidList"/>
    <dgm:cxn modelId="{94D547E6-2345-4036-9534-4D709CB9AA49}" type="presParOf" srcId="{7BCA8FD7-1EC6-429E-9A2E-8396466B85A5}" destId="{B633C0BF-3B51-43F2-AD90-55D7A47AC9C8}" srcOrd="2" destOrd="0" presId="urn:microsoft.com/office/officeart/2018/2/layout/IconVerticalSolidList"/>
    <dgm:cxn modelId="{269CBF50-7FDA-4037-BFF6-ABB7DEE58B2D}" type="presParOf" srcId="{7BCA8FD7-1EC6-429E-9A2E-8396466B85A5}" destId="{D6FF283D-DF08-4B25-93E1-5E4AD4AC21C8}" srcOrd="3" destOrd="0" presId="urn:microsoft.com/office/officeart/2018/2/layout/IconVerticalSolidList"/>
    <dgm:cxn modelId="{EF0A32D5-FD1D-4AD3-9F73-35D93A47BAA7}" type="presParOf" srcId="{7BCA8FD7-1EC6-429E-9A2E-8396466B85A5}" destId="{6CBEA415-D4C3-41DB-96C4-1FB70FF2D35B}" srcOrd="4" destOrd="0" presId="urn:microsoft.com/office/officeart/2018/2/layout/IconVerticalSolidList"/>
    <dgm:cxn modelId="{C90C3EA6-ABC5-4CD0-B39B-82214957C931}" type="presParOf" srcId="{3198B46B-2A51-4C9D-A67C-E5CEBF18E820}" destId="{FC240520-DEBF-4E66-8FC7-7E23088F7ABB}" srcOrd="3" destOrd="0" presId="urn:microsoft.com/office/officeart/2018/2/layout/IconVerticalSolidList"/>
    <dgm:cxn modelId="{A63B8B73-702D-4A8A-9F4B-2A335243F931}" type="presParOf" srcId="{3198B46B-2A51-4C9D-A67C-E5CEBF18E820}" destId="{58D7854B-7EC8-4251-A7AE-334FD2FE573B}" srcOrd="4" destOrd="0" presId="urn:microsoft.com/office/officeart/2018/2/layout/IconVerticalSolidList"/>
    <dgm:cxn modelId="{4D6622F5-31F4-4780-A208-BBDFA6445DA4}" type="presParOf" srcId="{58D7854B-7EC8-4251-A7AE-334FD2FE573B}" destId="{D73ECEC6-F76C-4070-99AC-A7DF582C2E07}" srcOrd="0" destOrd="0" presId="urn:microsoft.com/office/officeart/2018/2/layout/IconVerticalSolidList"/>
    <dgm:cxn modelId="{48222309-BC1C-4DD4-8A58-BD4A04B05F80}" type="presParOf" srcId="{58D7854B-7EC8-4251-A7AE-334FD2FE573B}" destId="{610CB347-9B59-4922-8FBA-70BC738800D4}" srcOrd="1" destOrd="0" presId="urn:microsoft.com/office/officeart/2018/2/layout/IconVerticalSolidList"/>
    <dgm:cxn modelId="{768FAD7F-480A-4EA4-8B46-D3AA34A1E80E}" type="presParOf" srcId="{58D7854B-7EC8-4251-A7AE-334FD2FE573B}" destId="{17C6A739-4298-420B-B220-7E60F92DDB69}" srcOrd="2" destOrd="0" presId="urn:microsoft.com/office/officeart/2018/2/layout/IconVerticalSolidList"/>
    <dgm:cxn modelId="{6D968D6E-F5BD-4EFA-81D0-816545161AA8}" type="presParOf" srcId="{58D7854B-7EC8-4251-A7AE-334FD2FE573B}" destId="{626E633C-E5AC-4171-9D58-FD49E0112BCB}" srcOrd="3" destOrd="0" presId="urn:microsoft.com/office/officeart/2018/2/layout/IconVerticalSolidList"/>
    <dgm:cxn modelId="{0F40CD95-D394-4D15-A8C3-88BF03D3D3CB}" type="presParOf" srcId="{58D7854B-7EC8-4251-A7AE-334FD2FE573B}" destId="{AF812B95-E516-4680-A25E-0A311107A98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1B21CC-49D9-4082-9589-E53F2E7C64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E89D2B0-EE50-4DF3-8093-81162E200A95}">
      <dgm:prSet/>
      <dgm:spPr/>
      <dgm:t>
        <a:bodyPr/>
        <a:lstStyle/>
        <a:p>
          <a:r>
            <a:rPr lang="en-US" b="1" i="0"/>
            <a:t>Computación distribuida:</a:t>
          </a:r>
          <a:br>
            <a:rPr lang="en-US" b="0" i="0"/>
          </a:br>
          <a:r>
            <a:rPr lang="en-US" b="0" i="0"/>
            <a:t>El uso de Kubernetes (AKS y EKS) permite balancear cargas de trabajo y mantener alta disponibilidad de servicios, garantizando escalabilidad horizontal.</a:t>
          </a:r>
          <a:endParaRPr lang="en-US"/>
        </a:p>
      </dgm:t>
    </dgm:pt>
    <dgm:pt modelId="{5EBD3EB4-1835-4FEA-B0BF-F81024C95328}" type="parTrans" cxnId="{C86C0A1C-2FD5-4507-A5BA-25C96D321CD4}">
      <dgm:prSet/>
      <dgm:spPr/>
      <dgm:t>
        <a:bodyPr/>
        <a:lstStyle/>
        <a:p>
          <a:endParaRPr lang="en-US"/>
        </a:p>
      </dgm:t>
    </dgm:pt>
    <dgm:pt modelId="{83628082-C22F-402C-8691-C5B50F8E381D}" type="sibTrans" cxnId="{C86C0A1C-2FD5-4507-A5BA-25C96D321CD4}">
      <dgm:prSet/>
      <dgm:spPr/>
      <dgm:t>
        <a:bodyPr/>
        <a:lstStyle/>
        <a:p>
          <a:endParaRPr lang="en-US"/>
        </a:p>
      </dgm:t>
    </dgm:pt>
    <dgm:pt modelId="{A36CF7CD-BC87-4314-B3D9-13DC152236AC}">
      <dgm:prSet/>
      <dgm:spPr/>
      <dgm:t>
        <a:bodyPr/>
        <a:lstStyle/>
        <a:p>
          <a:r>
            <a:rPr lang="en-US" b="1" i="0"/>
            <a:t>Procesamiento de Machine Learning:</a:t>
          </a:r>
          <a:br>
            <a:rPr lang="en-US" b="0" i="0"/>
          </a:br>
          <a:r>
            <a:rPr lang="en-US" b="0" i="0"/>
            <a:t>Amazon SageMaker complementa los servicios de ML de Azure, proporcionando modelos preentrenados, escalabilidad y herramientas avanzadas para entrenamiento y despliegue de modelos.</a:t>
          </a:r>
          <a:endParaRPr lang="en-US"/>
        </a:p>
      </dgm:t>
    </dgm:pt>
    <dgm:pt modelId="{25D20CF8-9CA9-4875-B637-135C21A255AA}" type="parTrans" cxnId="{7079397B-CC57-490D-A473-6BD06107F0B1}">
      <dgm:prSet/>
      <dgm:spPr/>
      <dgm:t>
        <a:bodyPr/>
        <a:lstStyle/>
        <a:p>
          <a:endParaRPr lang="en-US"/>
        </a:p>
      </dgm:t>
    </dgm:pt>
    <dgm:pt modelId="{4FDCD445-3B2D-4373-9DAF-B4C5763DC80F}" type="sibTrans" cxnId="{7079397B-CC57-490D-A473-6BD06107F0B1}">
      <dgm:prSet/>
      <dgm:spPr/>
      <dgm:t>
        <a:bodyPr/>
        <a:lstStyle/>
        <a:p>
          <a:endParaRPr lang="en-US"/>
        </a:p>
      </dgm:t>
    </dgm:pt>
    <dgm:pt modelId="{46F52B6E-5485-4879-B5FB-64D9E1D4290C}">
      <dgm:prSet/>
      <dgm:spPr/>
      <dgm:t>
        <a:bodyPr/>
        <a:lstStyle/>
        <a:p>
          <a:r>
            <a:rPr lang="en-US" b="1" i="0"/>
            <a:t>Almacenamiento eficiente:</a:t>
          </a:r>
          <a:br>
            <a:rPr lang="en-US" b="0" i="0"/>
          </a:br>
          <a:r>
            <a:rPr lang="en-US" b="0" i="0"/>
            <a:t>AWS S3 es un estándar para almacenamiento de datos no estructurados, proporcionando alta durabilidad y capacidad de integración con pipelines de ETL como Glue.</a:t>
          </a:r>
          <a:endParaRPr lang="en-US"/>
        </a:p>
      </dgm:t>
    </dgm:pt>
    <dgm:pt modelId="{1003C47D-6B8C-4966-B73D-AF40197382B1}" type="parTrans" cxnId="{1F00D244-ED47-4A47-8DBC-3ADA258FCB26}">
      <dgm:prSet/>
      <dgm:spPr/>
      <dgm:t>
        <a:bodyPr/>
        <a:lstStyle/>
        <a:p>
          <a:endParaRPr lang="en-US"/>
        </a:p>
      </dgm:t>
    </dgm:pt>
    <dgm:pt modelId="{2F97C1AB-4DE6-46C5-B252-38F141FEEF63}" type="sibTrans" cxnId="{1F00D244-ED47-4A47-8DBC-3ADA258FCB26}">
      <dgm:prSet/>
      <dgm:spPr/>
      <dgm:t>
        <a:bodyPr/>
        <a:lstStyle/>
        <a:p>
          <a:endParaRPr lang="en-US"/>
        </a:p>
      </dgm:t>
    </dgm:pt>
    <dgm:pt modelId="{25BDBCD7-1840-46D4-8560-9B73EEBB58AD}">
      <dgm:prSet/>
      <dgm:spPr/>
      <dgm:t>
        <a:bodyPr/>
        <a:lstStyle/>
        <a:p>
          <a:r>
            <a:rPr lang="en-US" b="1" i="0"/>
            <a:t>Redundancia y Disaster Recovery:</a:t>
          </a:r>
          <a:br>
            <a:rPr lang="en-US" b="0" i="0"/>
          </a:br>
          <a:r>
            <a:rPr lang="en-US" b="0" i="0"/>
            <a:t>La arquitectura multicloud mejora la tolerancia a fallos y permite tener recuperación ante desastres al distribuir los servicios en diferentes proveedores.</a:t>
          </a:r>
          <a:endParaRPr lang="en-US"/>
        </a:p>
      </dgm:t>
    </dgm:pt>
    <dgm:pt modelId="{FC8EA851-66AA-49D0-9390-8C5E5148AFE3}" type="parTrans" cxnId="{8122B23D-DE8D-4AF2-A913-3760784D025A}">
      <dgm:prSet/>
      <dgm:spPr/>
      <dgm:t>
        <a:bodyPr/>
        <a:lstStyle/>
        <a:p>
          <a:endParaRPr lang="en-US"/>
        </a:p>
      </dgm:t>
    </dgm:pt>
    <dgm:pt modelId="{44485554-2655-43DD-BAA0-5309C24C3219}" type="sibTrans" cxnId="{8122B23D-DE8D-4AF2-A913-3760784D025A}">
      <dgm:prSet/>
      <dgm:spPr/>
      <dgm:t>
        <a:bodyPr/>
        <a:lstStyle/>
        <a:p>
          <a:endParaRPr lang="en-US"/>
        </a:p>
      </dgm:t>
    </dgm:pt>
    <dgm:pt modelId="{165E4087-1DEC-48F4-9D91-DA5A61749CEE}" type="pres">
      <dgm:prSet presAssocID="{581B21CC-49D9-4082-9589-E53F2E7C6469}" presName="root" presStyleCnt="0">
        <dgm:presLayoutVars>
          <dgm:dir/>
          <dgm:resizeHandles val="exact"/>
        </dgm:presLayoutVars>
      </dgm:prSet>
      <dgm:spPr/>
    </dgm:pt>
    <dgm:pt modelId="{4497CBDD-AF51-432A-BAC6-CEDE3B0EFB92}" type="pres">
      <dgm:prSet presAssocID="{581B21CC-49D9-4082-9589-E53F2E7C6469}" presName="container" presStyleCnt="0">
        <dgm:presLayoutVars>
          <dgm:dir/>
          <dgm:resizeHandles val="exact"/>
        </dgm:presLayoutVars>
      </dgm:prSet>
      <dgm:spPr/>
    </dgm:pt>
    <dgm:pt modelId="{ED32E3A9-6F9C-47D7-AA67-11112CB8FFD4}" type="pres">
      <dgm:prSet presAssocID="{DE89D2B0-EE50-4DF3-8093-81162E200A95}" presName="compNode" presStyleCnt="0"/>
      <dgm:spPr/>
    </dgm:pt>
    <dgm:pt modelId="{D0C9D8D1-956B-4162-B023-98096D5029B7}" type="pres">
      <dgm:prSet presAssocID="{DE89D2B0-EE50-4DF3-8093-81162E200A95}" presName="iconBgRect" presStyleLbl="bgShp" presStyleIdx="0" presStyleCnt="4"/>
      <dgm:spPr/>
    </dgm:pt>
    <dgm:pt modelId="{77239BB7-665B-468E-9E15-AC859C96BE0E}" type="pres">
      <dgm:prSet presAssocID="{DE89D2B0-EE50-4DF3-8093-81162E200A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37B0962A-0DB4-4656-8EE0-1FDA8FCAC241}" type="pres">
      <dgm:prSet presAssocID="{DE89D2B0-EE50-4DF3-8093-81162E200A95}" presName="spaceRect" presStyleCnt="0"/>
      <dgm:spPr/>
    </dgm:pt>
    <dgm:pt modelId="{85A97E4C-090E-4C0D-BCE8-664E21AF8186}" type="pres">
      <dgm:prSet presAssocID="{DE89D2B0-EE50-4DF3-8093-81162E200A95}" presName="textRect" presStyleLbl="revTx" presStyleIdx="0" presStyleCnt="4">
        <dgm:presLayoutVars>
          <dgm:chMax val="1"/>
          <dgm:chPref val="1"/>
        </dgm:presLayoutVars>
      </dgm:prSet>
      <dgm:spPr/>
    </dgm:pt>
    <dgm:pt modelId="{417EB178-ADE3-4536-A1C6-864D63ADD488}" type="pres">
      <dgm:prSet presAssocID="{83628082-C22F-402C-8691-C5B50F8E381D}" presName="sibTrans" presStyleLbl="sibTrans2D1" presStyleIdx="0" presStyleCnt="0"/>
      <dgm:spPr/>
    </dgm:pt>
    <dgm:pt modelId="{E9FFCCD4-D4A7-450C-973C-69892F1BFF52}" type="pres">
      <dgm:prSet presAssocID="{A36CF7CD-BC87-4314-B3D9-13DC152236AC}" presName="compNode" presStyleCnt="0"/>
      <dgm:spPr/>
    </dgm:pt>
    <dgm:pt modelId="{B5296C9B-DABC-4EC0-8BDF-FEEE06886F72}" type="pres">
      <dgm:prSet presAssocID="{A36CF7CD-BC87-4314-B3D9-13DC152236AC}" presName="iconBgRect" presStyleLbl="bgShp" presStyleIdx="1" presStyleCnt="4"/>
      <dgm:spPr/>
    </dgm:pt>
    <dgm:pt modelId="{DAC3C485-47C0-4CCA-BF51-916FA3D4D30D}" type="pres">
      <dgm:prSet presAssocID="{A36CF7CD-BC87-4314-B3D9-13DC152236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122914D-033F-4415-A310-6D7036E98A8F}" type="pres">
      <dgm:prSet presAssocID="{A36CF7CD-BC87-4314-B3D9-13DC152236AC}" presName="spaceRect" presStyleCnt="0"/>
      <dgm:spPr/>
    </dgm:pt>
    <dgm:pt modelId="{9228E51D-F055-4C02-A4EE-D384118F1D5D}" type="pres">
      <dgm:prSet presAssocID="{A36CF7CD-BC87-4314-B3D9-13DC152236AC}" presName="textRect" presStyleLbl="revTx" presStyleIdx="1" presStyleCnt="4">
        <dgm:presLayoutVars>
          <dgm:chMax val="1"/>
          <dgm:chPref val="1"/>
        </dgm:presLayoutVars>
      </dgm:prSet>
      <dgm:spPr/>
    </dgm:pt>
    <dgm:pt modelId="{89E213F0-8B3B-47AB-9898-0417E0D4AF3C}" type="pres">
      <dgm:prSet presAssocID="{4FDCD445-3B2D-4373-9DAF-B4C5763DC80F}" presName="sibTrans" presStyleLbl="sibTrans2D1" presStyleIdx="0" presStyleCnt="0"/>
      <dgm:spPr/>
    </dgm:pt>
    <dgm:pt modelId="{DC7CF0B6-12A3-400E-B460-F2EFA236112E}" type="pres">
      <dgm:prSet presAssocID="{46F52B6E-5485-4879-B5FB-64D9E1D4290C}" presName="compNode" presStyleCnt="0"/>
      <dgm:spPr/>
    </dgm:pt>
    <dgm:pt modelId="{F1EC7F9E-D991-44C2-A3FD-4836809354C7}" type="pres">
      <dgm:prSet presAssocID="{46F52B6E-5485-4879-B5FB-64D9E1D4290C}" presName="iconBgRect" presStyleLbl="bgShp" presStyleIdx="2" presStyleCnt="4"/>
      <dgm:spPr/>
    </dgm:pt>
    <dgm:pt modelId="{A2808E98-E1CA-4BAF-8F93-44E7529A44BC}" type="pres">
      <dgm:prSet presAssocID="{46F52B6E-5485-4879-B5FB-64D9E1D429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F3CEFC-8700-47EF-8EC7-289A40A9F26D}" type="pres">
      <dgm:prSet presAssocID="{46F52B6E-5485-4879-B5FB-64D9E1D4290C}" presName="spaceRect" presStyleCnt="0"/>
      <dgm:spPr/>
    </dgm:pt>
    <dgm:pt modelId="{4D94DDF0-3E6B-4C2E-BE8E-6A81DD49D37D}" type="pres">
      <dgm:prSet presAssocID="{46F52B6E-5485-4879-B5FB-64D9E1D4290C}" presName="textRect" presStyleLbl="revTx" presStyleIdx="2" presStyleCnt="4">
        <dgm:presLayoutVars>
          <dgm:chMax val="1"/>
          <dgm:chPref val="1"/>
        </dgm:presLayoutVars>
      </dgm:prSet>
      <dgm:spPr/>
    </dgm:pt>
    <dgm:pt modelId="{78B9AF4F-EC32-41A3-BF72-DA95F7D2E90E}" type="pres">
      <dgm:prSet presAssocID="{2F97C1AB-4DE6-46C5-B252-38F141FEEF63}" presName="sibTrans" presStyleLbl="sibTrans2D1" presStyleIdx="0" presStyleCnt="0"/>
      <dgm:spPr/>
    </dgm:pt>
    <dgm:pt modelId="{933A9585-81C3-499F-B70C-B2928BE8A131}" type="pres">
      <dgm:prSet presAssocID="{25BDBCD7-1840-46D4-8560-9B73EEBB58AD}" presName="compNode" presStyleCnt="0"/>
      <dgm:spPr/>
    </dgm:pt>
    <dgm:pt modelId="{97B3B25C-D31A-4A6F-BF24-62ED1A61CFC3}" type="pres">
      <dgm:prSet presAssocID="{25BDBCD7-1840-46D4-8560-9B73EEBB58AD}" presName="iconBgRect" presStyleLbl="bgShp" presStyleIdx="3" presStyleCnt="4"/>
      <dgm:spPr/>
    </dgm:pt>
    <dgm:pt modelId="{87AF2DAF-815B-4BF6-B795-4B76A4342631}" type="pres">
      <dgm:prSet presAssocID="{25BDBCD7-1840-46D4-8560-9B73EEBB58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159E680-3C62-4BBB-8FBD-B8C99B892E2B}" type="pres">
      <dgm:prSet presAssocID="{25BDBCD7-1840-46D4-8560-9B73EEBB58AD}" presName="spaceRect" presStyleCnt="0"/>
      <dgm:spPr/>
    </dgm:pt>
    <dgm:pt modelId="{9123BA70-C3B3-45E1-B3C0-472CE1991E21}" type="pres">
      <dgm:prSet presAssocID="{25BDBCD7-1840-46D4-8560-9B73EEBB58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48221B-1508-4EB8-A79D-8AD65AD88619}" type="presOf" srcId="{581B21CC-49D9-4082-9589-E53F2E7C6469}" destId="{165E4087-1DEC-48F4-9D91-DA5A61749CEE}" srcOrd="0" destOrd="0" presId="urn:microsoft.com/office/officeart/2018/2/layout/IconCircleList"/>
    <dgm:cxn modelId="{C86C0A1C-2FD5-4507-A5BA-25C96D321CD4}" srcId="{581B21CC-49D9-4082-9589-E53F2E7C6469}" destId="{DE89D2B0-EE50-4DF3-8093-81162E200A95}" srcOrd="0" destOrd="0" parTransId="{5EBD3EB4-1835-4FEA-B0BF-F81024C95328}" sibTransId="{83628082-C22F-402C-8691-C5B50F8E381D}"/>
    <dgm:cxn modelId="{2F48BA38-89C4-4D6A-9E95-2D985C3D312D}" type="presOf" srcId="{2F97C1AB-4DE6-46C5-B252-38F141FEEF63}" destId="{78B9AF4F-EC32-41A3-BF72-DA95F7D2E90E}" srcOrd="0" destOrd="0" presId="urn:microsoft.com/office/officeart/2018/2/layout/IconCircleList"/>
    <dgm:cxn modelId="{8122B23D-DE8D-4AF2-A913-3760784D025A}" srcId="{581B21CC-49D9-4082-9589-E53F2E7C6469}" destId="{25BDBCD7-1840-46D4-8560-9B73EEBB58AD}" srcOrd="3" destOrd="0" parTransId="{FC8EA851-66AA-49D0-9390-8C5E5148AFE3}" sibTransId="{44485554-2655-43DD-BAA0-5309C24C3219}"/>
    <dgm:cxn modelId="{1F00D244-ED47-4A47-8DBC-3ADA258FCB26}" srcId="{581B21CC-49D9-4082-9589-E53F2E7C6469}" destId="{46F52B6E-5485-4879-B5FB-64D9E1D4290C}" srcOrd="2" destOrd="0" parTransId="{1003C47D-6B8C-4966-B73D-AF40197382B1}" sibTransId="{2F97C1AB-4DE6-46C5-B252-38F141FEEF63}"/>
    <dgm:cxn modelId="{7079397B-CC57-490D-A473-6BD06107F0B1}" srcId="{581B21CC-49D9-4082-9589-E53F2E7C6469}" destId="{A36CF7CD-BC87-4314-B3D9-13DC152236AC}" srcOrd="1" destOrd="0" parTransId="{25D20CF8-9CA9-4875-B637-135C21A255AA}" sibTransId="{4FDCD445-3B2D-4373-9DAF-B4C5763DC80F}"/>
    <dgm:cxn modelId="{C5B6DFAD-464C-4786-8F3F-E24FD3FC99EF}" type="presOf" srcId="{4FDCD445-3B2D-4373-9DAF-B4C5763DC80F}" destId="{89E213F0-8B3B-47AB-9898-0417E0D4AF3C}" srcOrd="0" destOrd="0" presId="urn:microsoft.com/office/officeart/2018/2/layout/IconCircleList"/>
    <dgm:cxn modelId="{E74F4CB0-0B21-4BAD-A72C-8C148F06A012}" type="presOf" srcId="{DE89D2B0-EE50-4DF3-8093-81162E200A95}" destId="{85A97E4C-090E-4C0D-BCE8-664E21AF8186}" srcOrd="0" destOrd="0" presId="urn:microsoft.com/office/officeart/2018/2/layout/IconCircleList"/>
    <dgm:cxn modelId="{CF3845B3-2C63-46E6-9C1A-E45149418CED}" type="presOf" srcId="{A36CF7CD-BC87-4314-B3D9-13DC152236AC}" destId="{9228E51D-F055-4C02-A4EE-D384118F1D5D}" srcOrd="0" destOrd="0" presId="urn:microsoft.com/office/officeart/2018/2/layout/IconCircleList"/>
    <dgm:cxn modelId="{35ACA5E2-E48F-4E62-9DAB-C4AA4DBEDC0F}" type="presOf" srcId="{25BDBCD7-1840-46D4-8560-9B73EEBB58AD}" destId="{9123BA70-C3B3-45E1-B3C0-472CE1991E21}" srcOrd="0" destOrd="0" presId="urn:microsoft.com/office/officeart/2018/2/layout/IconCircleList"/>
    <dgm:cxn modelId="{49C649F7-2872-485C-88BF-DF07A3F80BD2}" type="presOf" srcId="{83628082-C22F-402C-8691-C5B50F8E381D}" destId="{417EB178-ADE3-4536-A1C6-864D63ADD488}" srcOrd="0" destOrd="0" presId="urn:microsoft.com/office/officeart/2018/2/layout/IconCircleList"/>
    <dgm:cxn modelId="{3A8D7EFB-0B0A-460C-8CF0-8E32DE00B572}" type="presOf" srcId="{46F52B6E-5485-4879-B5FB-64D9E1D4290C}" destId="{4D94DDF0-3E6B-4C2E-BE8E-6A81DD49D37D}" srcOrd="0" destOrd="0" presId="urn:microsoft.com/office/officeart/2018/2/layout/IconCircleList"/>
    <dgm:cxn modelId="{1BE0D6DD-45C1-4C9A-B472-3B974F81BECF}" type="presParOf" srcId="{165E4087-1DEC-48F4-9D91-DA5A61749CEE}" destId="{4497CBDD-AF51-432A-BAC6-CEDE3B0EFB92}" srcOrd="0" destOrd="0" presId="urn:microsoft.com/office/officeart/2018/2/layout/IconCircleList"/>
    <dgm:cxn modelId="{40D54D6C-447F-4B6E-A1CF-CBC4278F7CA0}" type="presParOf" srcId="{4497CBDD-AF51-432A-BAC6-CEDE3B0EFB92}" destId="{ED32E3A9-6F9C-47D7-AA67-11112CB8FFD4}" srcOrd="0" destOrd="0" presId="urn:microsoft.com/office/officeart/2018/2/layout/IconCircleList"/>
    <dgm:cxn modelId="{E7A1026C-E7A2-4600-BE77-6380BE416934}" type="presParOf" srcId="{ED32E3A9-6F9C-47D7-AA67-11112CB8FFD4}" destId="{D0C9D8D1-956B-4162-B023-98096D5029B7}" srcOrd="0" destOrd="0" presId="urn:microsoft.com/office/officeart/2018/2/layout/IconCircleList"/>
    <dgm:cxn modelId="{3ABD9D9B-EA81-4A8B-AE94-97C0B1ACDA7F}" type="presParOf" srcId="{ED32E3A9-6F9C-47D7-AA67-11112CB8FFD4}" destId="{77239BB7-665B-468E-9E15-AC859C96BE0E}" srcOrd="1" destOrd="0" presId="urn:microsoft.com/office/officeart/2018/2/layout/IconCircleList"/>
    <dgm:cxn modelId="{7D29EBD8-5DAD-48F9-B2A3-54B5B8EA06FC}" type="presParOf" srcId="{ED32E3A9-6F9C-47D7-AA67-11112CB8FFD4}" destId="{37B0962A-0DB4-4656-8EE0-1FDA8FCAC241}" srcOrd="2" destOrd="0" presId="urn:microsoft.com/office/officeart/2018/2/layout/IconCircleList"/>
    <dgm:cxn modelId="{FC3C9ABE-FBF7-4BDE-AE1B-EE31CDB00D76}" type="presParOf" srcId="{ED32E3A9-6F9C-47D7-AA67-11112CB8FFD4}" destId="{85A97E4C-090E-4C0D-BCE8-664E21AF8186}" srcOrd="3" destOrd="0" presId="urn:microsoft.com/office/officeart/2018/2/layout/IconCircleList"/>
    <dgm:cxn modelId="{3AF25C78-85B2-4FE7-A489-77FF21AF8662}" type="presParOf" srcId="{4497CBDD-AF51-432A-BAC6-CEDE3B0EFB92}" destId="{417EB178-ADE3-4536-A1C6-864D63ADD488}" srcOrd="1" destOrd="0" presId="urn:microsoft.com/office/officeart/2018/2/layout/IconCircleList"/>
    <dgm:cxn modelId="{941D5CD4-D210-405F-AC86-2F820019D456}" type="presParOf" srcId="{4497CBDD-AF51-432A-BAC6-CEDE3B0EFB92}" destId="{E9FFCCD4-D4A7-450C-973C-69892F1BFF52}" srcOrd="2" destOrd="0" presId="urn:microsoft.com/office/officeart/2018/2/layout/IconCircleList"/>
    <dgm:cxn modelId="{0F2990E7-B183-4542-8D6A-489EEE6D7068}" type="presParOf" srcId="{E9FFCCD4-D4A7-450C-973C-69892F1BFF52}" destId="{B5296C9B-DABC-4EC0-8BDF-FEEE06886F72}" srcOrd="0" destOrd="0" presId="urn:microsoft.com/office/officeart/2018/2/layout/IconCircleList"/>
    <dgm:cxn modelId="{364D2FC1-7827-4E9C-B204-8875F0171676}" type="presParOf" srcId="{E9FFCCD4-D4A7-450C-973C-69892F1BFF52}" destId="{DAC3C485-47C0-4CCA-BF51-916FA3D4D30D}" srcOrd="1" destOrd="0" presId="urn:microsoft.com/office/officeart/2018/2/layout/IconCircleList"/>
    <dgm:cxn modelId="{6EE588FC-31C5-4267-A00D-4765CD4549F3}" type="presParOf" srcId="{E9FFCCD4-D4A7-450C-973C-69892F1BFF52}" destId="{4122914D-033F-4415-A310-6D7036E98A8F}" srcOrd="2" destOrd="0" presId="urn:microsoft.com/office/officeart/2018/2/layout/IconCircleList"/>
    <dgm:cxn modelId="{AFF4B69D-B303-4AEC-A472-FA01099EA935}" type="presParOf" srcId="{E9FFCCD4-D4A7-450C-973C-69892F1BFF52}" destId="{9228E51D-F055-4C02-A4EE-D384118F1D5D}" srcOrd="3" destOrd="0" presId="urn:microsoft.com/office/officeart/2018/2/layout/IconCircleList"/>
    <dgm:cxn modelId="{6C988A7E-5214-4EFC-B9AB-E51A19A635EE}" type="presParOf" srcId="{4497CBDD-AF51-432A-BAC6-CEDE3B0EFB92}" destId="{89E213F0-8B3B-47AB-9898-0417E0D4AF3C}" srcOrd="3" destOrd="0" presId="urn:microsoft.com/office/officeart/2018/2/layout/IconCircleList"/>
    <dgm:cxn modelId="{F1A7EEA8-C6D1-4CCD-AD4D-F167B0886D98}" type="presParOf" srcId="{4497CBDD-AF51-432A-BAC6-CEDE3B0EFB92}" destId="{DC7CF0B6-12A3-400E-B460-F2EFA236112E}" srcOrd="4" destOrd="0" presId="urn:microsoft.com/office/officeart/2018/2/layout/IconCircleList"/>
    <dgm:cxn modelId="{AB2A0875-593E-4F19-B52D-BE0DBA05F206}" type="presParOf" srcId="{DC7CF0B6-12A3-400E-B460-F2EFA236112E}" destId="{F1EC7F9E-D991-44C2-A3FD-4836809354C7}" srcOrd="0" destOrd="0" presId="urn:microsoft.com/office/officeart/2018/2/layout/IconCircleList"/>
    <dgm:cxn modelId="{09B306CB-EDD5-412D-86C6-D6EE5582C742}" type="presParOf" srcId="{DC7CF0B6-12A3-400E-B460-F2EFA236112E}" destId="{A2808E98-E1CA-4BAF-8F93-44E7529A44BC}" srcOrd="1" destOrd="0" presId="urn:microsoft.com/office/officeart/2018/2/layout/IconCircleList"/>
    <dgm:cxn modelId="{9E5AC6A2-AC0C-417B-B20B-A1BD9A0A679B}" type="presParOf" srcId="{DC7CF0B6-12A3-400E-B460-F2EFA236112E}" destId="{6AF3CEFC-8700-47EF-8EC7-289A40A9F26D}" srcOrd="2" destOrd="0" presId="urn:microsoft.com/office/officeart/2018/2/layout/IconCircleList"/>
    <dgm:cxn modelId="{A3DE07CE-7477-4D3D-B372-E0D506E758B7}" type="presParOf" srcId="{DC7CF0B6-12A3-400E-B460-F2EFA236112E}" destId="{4D94DDF0-3E6B-4C2E-BE8E-6A81DD49D37D}" srcOrd="3" destOrd="0" presId="urn:microsoft.com/office/officeart/2018/2/layout/IconCircleList"/>
    <dgm:cxn modelId="{49D571D1-340F-4F07-BA36-0F846AE304D7}" type="presParOf" srcId="{4497CBDD-AF51-432A-BAC6-CEDE3B0EFB92}" destId="{78B9AF4F-EC32-41A3-BF72-DA95F7D2E90E}" srcOrd="5" destOrd="0" presId="urn:microsoft.com/office/officeart/2018/2/layout/IconCircleList"/>
    <dgm:cxn modelId="{6774659B-F8E9-40C3-A260-D4BEA110D943}" type="presParOf" srcId="{4497CBDD-AF51-432A-BAC6-CEDE3B0EFB92}" destId="{933A9585-81C3-499F-B70C-B2928BE8A131}" srcOrd="6" destOrd="0" presId="urn:microsoft.com/office/officeart/2018/2/layout/IconCircleList"/>
    <dgm:cxn modelId="{FF2CFED4-04A2-4D19-A535-1D7837C45B91}" type="presParOf" srcId="{933A9585-81C3-499F-B70C-B2928BE8A131}" destId="{97B3B25C-D31A-4A6F-BF24-62ED1A61CFC3}" srcOrd="0" destOrd="0" presId="urn:microsoft.com/office/officeart/2018/2/layout/IconCircleList"/>
    <dgm:cxn modelId="{7E400D4F-36F6-449A-9C9F-694A19AE029C}" type="presParOf" srcId="{933A9585-81C3-499F-B70C-B2928BE8A131}" destId="{87AF2DAF-815B-4BF6-B795-4B76A4342631}" srcOrd="1" destOrd="0" presId="urn:microsoft.com/office/officeart/2018/2/layout/IconCircleList"/>
    <dgm:cxn modelId="{574EA33E-514B-4D63-A7B0-5371BB9D1C0B}" type="presParOf" srcId="{933A9585-81C3-499F-B70C-B2928BE8A131}" destId="{9159E680-3C62-4BBB-8FBD-B8C99B892E2B}" srcOrd="2" destOrd="0" presId="urn:microsoft.com/office/officeart/2018/2/layout/IconCircleList"/>
    <dgm:cxn modelId="{2132690C-4A87-4981-A1CA-788A1E49EE6E}" type="presParOf" srcId="{933A9585-81C3-499F-B70C-B2928BE8A131}" destId="{9123BA70-C3B3-45E1-B3C0-472CE1991E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8461-6A66-4A73-9721-61AE21C9F316}">
      <dsp:nvSpPr>
        <dsp:cNvPr id="0" name=""/>
        <dsp:cNvSpPr/>
      </dsp:nvSpPr>
      <dsp:spPr>
        <a:xfrm>
          <a:off x="0" y="636638"/>
          <a:ext cx="4958965" cy="1175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6D7C5-4E0D-4CF4-A204-E85B1DCD6A98}">
      <dsp:nvSpPr>
        <dsp:cNvPr id="0" name=""/>
        <dsp:cNvSpPr/>
      </dsp:nvSpPr>
      <dsp:spPr>
        <a:xfrm>
          <a:off x="355537" y="901087"/>
          <a:ext cx="646432" cy="646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33A77E-E386-42FF-B059-A88BA06E2088}">
      <dsp:nvSpPr>
        <dsp:cNvPr id="0" name=""/>
        <dsp:cNvSpPr/>
      </dsp:nvSpPr>
      <dsp:spPr>
        <a:xfrm>
          <a:off x="1357508" y="636638"/>
          <a:ext cx="3601457" cy="1175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89" tIns="124389" rIns="124389" bIns="1243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Tabla de hechos: Contiene datos cuantitativos (como precios, ventas).</a:t>
          </a:r>
          <a:endParaRPr lang="en-US" sz="1600" kern="1200"/>
        </a:p>
      </dsp:txBody>
      <dsp:txXfrm>
        <a:off x="1357508" y="636638"/>
        <a:ext cx="3601457" cy="1175331"/>
      </dsp:txXfrm>
    </dsp:sp>
    <dsp:sp modelId="{39F2EDC5-BBB9-423C-8F22-D6DF64017528}">
      <dsp:nvSpPr>
        <dsp:cNvPr id="0" name=""/>
        <dsp:cNvSpPr/>
      </dsp:nvSpPr>
      <dsp:spPr>
        <a:xfrm>
          <a:off x="0" y="2105802"/>
          <a:ext cx="4958965" cy="11753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A3161-DE2F-4931-BA99-DD5AE2C3DB2A}">
      <dsp:nvSpPr>
        <dsp:cNvPr id="0" name=""/>
        <dsp:cNvSpPr/>
      </dsp:nvSpPr>
      <dsp:spPr>
        <a:xfrm>
          <a:off x="355537" y="2370252"/>
          <a:ext cx="646432" cy="646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4AE017-A5A0-4C13-A64A-9E6491FB06BD}">
      <dsp:nvSpPr>
        <dsp:cNvPr id="0" name=""/>
        <dsp:cNvSpPr/>
      </dsp:nvSpPr>
      <dsp:spPr>
        <a:xfrm>
          <a:off x="1357508" y="2105802"/>
          <a:ext cx="3601457" cy="1175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89" tIns="124389" rIns="124389" bIns="1243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Tablas de dimensiones: Describen el contexto de los hechos (Marca, Categoría, Color, Talla, Material, etc).</a:t>
          </a:r>
          <a:endParaRPr lang="en-US" sz="1600" kern="1200"/>
        </a:p>
      </dsp:txBody>
      <dsp:txXfrm>
        <a:off x="1357508" y="2105802"/>
        <a:ext cx="3601457" cy="1175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C540C-CBA3-CC4B-B700-885E8C71927C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006551-FAF1-1747-86E2-3399E397B00A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Consulta Rápida: Optimizado para consultas analíticas.</a:t>
          </a:r>
          <a:endParaRPr lang="en-US" sz="2100" kern="1200"/>
        </a:p>
      </dsp:txBody>
      <dsp:txXfrm>
        <a:off x="1228411" y="621955"/>
        <a:ext cx="1919362" cy="1919362"/>
      </dsp:txXfrm>
    </dsp:sp>
    <dsp:sp modelId="{7AF4BB8B-C9A2-6941-B0A2-09673219C35E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Simplicidad: Estructura clara y fácil de entender.</a:t>
          </a:r>
          <a:endParaRPr lang="en-US" sz="2100" kern="1200"/>
        </a:p>
      </dsp:txBody>
      <dsp:txXfrm>
        <a:off x="3519058" y="621955"/>
        <a:ext cx="1919362" cy="1919362"/>
      </dsp:txXfrm>
    </dsp:sp>
    <dsp:sp modelId="{C3CAF3D4-C0F2-8043-82EE-C5BAF902A8C1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Optimización de Procesos: Menos uniones entre tablas.</a:t>
          </a:r>
          <a:endParaRPr lang="en-US" sz="2100" kern="1200"/>
        </a:p>
      </dsp:txBody>
      <dsp:txXfrm>
        <a:off x="1228411" y="2912601"/>
        <a:ext cx="1919362" cy="1919362"/>
      </dsp:txXfrm>
    </dsp:sp>
    <dsp:sp modelId="{8615421E-2FD4-4844-8F5D-14485B21D642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Flexibilidad: Fácil integración de nuevas dimensiones.</a:t>
          </a:r>
          <a:endParaRPr lang="en-US" sz="2100" kern="1200"/>
        </a:p>
      </dsp:txBody>
      <dsp:txXfrm>
        <a:off x="3519058" y="2912601"/>
        <a:ext cx="1919362" cy="1919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7E25F-0998-D940-8529-BAF68270046B}">
      <dsp:nvSpPr>
        <dsp:cNvPr id="0" name=""/>
        <dsp:cNvSpPr/>
      </dsp:nvSpPr>
      <dsp:spPr>
        <a:xfrm>
          <a:off x="0" y="224959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000" kern="1200"/>
            <a:t>Análisis de datos en BI (Business Intelligence)</a:t>
          </a:r>
          <a:endParaRPr lang="en-US" sz="4000" kern="1200"/>
        </a:p>
      </dsp:txBody>
      <dsp:txXfrm>
        <a:off x="77676" y="302635"/>
        <a:ext cx="6511481" cy="1435848"/>
      </dsp:txXfrm>
    </dsp:sp>
    <dsp:sp modelId="{31680861-F613-144A-BACE-7C7AC8AA2A78}">
      <dsp:nvSpPr>
        <dsp:cNvPr id="0" name=""/>
        <dsp:cNvSpPr/>
      </dsp:nvSpPr>
      <dsp:spPr>
        <a:xfrm>
          <a:off x="0" y="1931360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000" kern="1200"/>
            <a:t>Informes financieros</a:t>
          </a:r>
          <a:endParaRPr lang="en-US" sz="4000" kern="1200"/>
        </a:p>
      </dsp:txBody>
      <dsp:txXfrm>
        <a:off x="77676" y="2009036"/>
        <a:ext cx="6511481" cy="1435848"/>
      </dsp:txXfrm>
    </dsp:sp>
    <dsp:sp modelId="{A159E91D-4A83-FC4C-8D31-47B56E10C366}">
      <dsp:nvSpPr>
        <dsp:cNvPr id="0" name=""/>
        <dsp:cNvSpPr/>
      </dsp:nvSpPr>
      <dsp:spPr>
        <a:xfrm>
          <a:off x="0" y="3637760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000" kern="1200"/>
            <a:t>Análisis de comportamiento del cliente</a:t>
          </a:r>
          <a:endParaRPr lang="en-US" sz="4000" kern="1200"/>
        </a:p>
      </dsp:txBody>
      <dsp:txXfrm>
        <a:off x="77676" y="3715436"/>
        <a:ext cx="6511481" cy="143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6A4FE-9DE1-467D-B4C2-A49346DF34C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71A3A-CF62-41D7-81F8-5BF40A831C9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B6BC4-6AF3-4BF2-8343-7C13AB5D2FC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Objetivo: Desarrollar un modelo de Machine Learning para predecir precios basados en diversas variables.</a:t>
          </a:r>
          <a:endParaRPr lang="en-US" sz="2500" kern="1200"/>
        </a:p>
      </dsp:txBody>
      <dsp:txXfrm>
        <a:off x="1435590" y="531"/>
        <a:ext cx="9080009" cy="1242935"/>
      </dsp:txXfrm>
    </dsp:sp>
    <dsp:sp modelId="{DC06A841-CF1D-4E4F-AA18-950A599EF48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4F455-6723-464B-9F26-F09374C3864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23B78-0AB0-477C-822D-D36B8ED83D1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Dataset: Conjunto de datos que contiene información sobre los precios.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C8107321-5822-4C05-AB0D-73499DC6BD0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CDCC4-BE34-495F-B5DA-AC57C46B0EB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10DAA-7ADB-421C-ABE4-4FBDD5FF5D47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Motivación: Mejorar la toma de decisiones relacionadas con precios a través de la predicción basada en datos.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5090E-3E3D-0A44-A142-04FF71DE7BC8}">
      <dsp:nvSpPr>
        <dsp:cNvPr id="0" name=""/>
        <dsp:cNvSpPr/>
      </dsp:nvSpPr>
      <dsp:spPr>
        <a:xfrm>
          <a:off x="0" y="1583285"/>
          <a:ext cx="6666833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7F40C-85DE-E34B-86BF-2FA1C187EF43}">
      <dsp:nvSpPr>
        <dsp:cNvPr id="0" name=""/>
        <dsp:cNvSpPr/>
      </dsp:nvSpPr>
      <dsp:spPr>
        <a:xfrm>
          <a:off x="333341" y="1332365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Algoritmo Seleccionado:</a:t>
          </a:r>
          <a:r>
            <a:rPr lang="en-US" sz="1700" kern="1200"/>
            <a:t> XGBoost Regressor</a:t>
          </a:r>
        </a:p>
      </dsp:txBody>
      <dsp:txXfrm>
        <a:off x="357839" y="1356863"/>
        <a:ext cx="4617787" cy="452844"/>
      </dsp:txXfrm>
    </dsp:sp>
    <dsp:sp modelId="{6C57F627-D6B4-3349-B06E-7CFC0FA63769}">
      <dsp:nvSpPr>
        <dsp:cNvPr id="0" name=""/>
        <dsp:cNvSpPr/>
      </dsp:nvSpPr>
      <dsp:spPr>
        <a:xfrm>
          <a:off x="0" y="2354405"/>
          <a:ext cx="6666833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Eficiencia computacional y manejo de grandes cantidades de datos.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Capacidad para modelar relaciones complejas.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Buen rendimiento en comparación con otros algoritmos probados.</a:t>
          </a:r>
        </a:p>
      </dsp:txBody>
      <dsp:txXfrm>
        <a:off x="0" y="2354405"/>
        <a:ext cx="6666833" cy="1767150"/>
      </dsp:txXfrm>
    </dsp:sp>
    <dsp:sp modelId="{AB853505-29A0-B643-90DE-397F1F101D01}">
      <dsp:nvSpPr>
        <dsp:cNvPr id="0" name=""/>
        <dsp:cNvSpPr/>
      </dsp:nvSpPr>
      <dsp:spPr>
        <a:xfrm>
          <a:off x="333341" y="2103485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Justificación:</a:t>
          </a:r>
          <a:endParaRPr lang="en-US" sz="1700" kern="1200"/>
        </a:p>
      </dsp:txBody>
      <dsp:txXfrm>
        <a:off x="357839" y="2127983"/>
        <a:ext cx="4617787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1C907-8D14-C34A-9A9A-B94D7C8E7309}">
      <dsp:nvSpPr>
        <dsp:cNvPr id="0" name=""/>
        <dsp:cNvSpPr/>
      </dsp:nvSpPr>
      <dsp:spPr>
        <a:xfrm>
          <a:off x="52101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0BE79F-3EB2-AD46-A73C-C2A4230CAB75}">
      <dsp:nvSpPr>
        <dsp:cNvPr id="0" name=""/>
        <dsp:cNvSpPr/>
      </dsp:nvSpPr>
      <dsp:spPr>
        <a:xfrm>
          <a:off x="934388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Error Absoluto Medio (MAE): 51.44</a:t>
          </a:r>
          <a:endParaRPr lang="en-US" sz="1700" kern="1200"/>
        </a:p>
      </dsp:txBody>
      <dsp:txXfrm>
        <a:off x="1017230" y="496219"/>
        <a:ext cx="1531337" cy="1531337"/>
      </dsp:txXfrm>
    </dsp:sp>
    <dsp:sp modelId="{7C61BDB4-7FC3-514D-8A37-4634371AD5DA}">
      <dsp:nvSpPr>
        <dsp:cNvPr id="0" name=""/>
        <dsp:cNvSpPr/>
      </dsp:nvSpPr>
      <dsp:spPr>
        <a:xfrm>
          <a:off x="2761950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Error Cuadrático Medio (MSE): 3884.63</a:t>
          </a:r>
          <a:endParaRPr lang="en-US" sz="1700" kern="1200"/>
        </a:p>
      </dsp:txBody>
      <dsp:txXfrm>
        <a:off x="2844792" y="496219"/>
        <a:ext cx="1531337" cy="1531337"/>
      </dsp:txXfrm>
    </dsp:sp>
    <dsp:sp modelId="{DA5193F3-3D46-5A4A-BA25-56415E44E794}">
      <dsp:nvSpPr>
        <dsp:cNvPr id="0" name=""/>
        <dsp:cNvSpPr/>
      </dsp:nvSpPr>
      <dsp:spPr>
        <a:xfrm>
          <a:off x="934388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Raíz del Error Cuadrático Medio (RMSE): 62.32</a:t>
          </a:r>
          <a:endParaRPr lang="en-US" sz="1700" kern="1200"/>
        </a:p>
      </dsp:txBody>
      <dsp:txXfrm>
        <a:off x="1017230" y="2323781"/>
        <a:ext cx="1531337" cy="1531337"/>
      </dsp:txXfrm>
    </dsp:sp>
    <dsp:sp modelId="{BCAFBA7B-5464-774C-95E1-62B7440ACCB6}">
      <dsp:nvSpPr>
        <dsp:cNvPr id="0" name=""/>
        <dsp:cNvSpPr/>
      </dsp:nvSpPr>
      <dsp:spPr>
        <a:xfrm>
          <a:off x="2761950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Coeficiente de Determinación (R²): -0.3256</a:t>
          </a:r>
          <a:endParaRPr lang="en-US" sz="1700" kern="1200"/>
        </a:p>
      </dsp:txBody>
      <dsp:txXfrm>
        <a:off x="2844792" y="2323781"/>
        <a:ext cx="1531337" cy="15313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E1C4-BC04-4C74-9BA9-783EBB680611}">
      <dsp:nvSpPr>
        <dsp:cNvPr id="0" name=""/>
        <dsp:cNvSpPr/>
      </dsp:nvSpPr>
      <dsp:spPr>
        <a:xfrm>
          <a:off x="0" y="4264"/>
          <a:ext cx="5393361" cy="11054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E33F1-3498-4484-8553-A635844C8A35}">
      <dsp:nvSpPr>
        <dsp:cNvPr id="0" name=""/>
        <dsp:cNvSpPr/>
      </dsp:nvSpPr>
      <dsp:spPr>
        <a:xfrm>
          <a:off x="334398" y="252991"/>
          <a:ext cx="607998" cy="607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60492-849B-4500-A936-34CCACFCE9D8}">
      <dsp:nvSpPr>
        <dsp:cNvPr id="0" name=""/>
        <dsp:cNvSpPr/>
      </dsp:nvSpPr>
      <dsp:spPr>
        <a:xfrm>
          <a:off x="1276795" y="4264"/>
          <a:ext cx="4115316" cy="110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94" tIns="116994" rIns="116994" bIns="11699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Rendimiento del Modelo:</a:t>
          </a:r>
          <a:r>
            <a:rPr lang="en-US" sz="2000" kern="1200"/>
            <a:t> Actualmente limitado pero con potencial de mejora.</a:t>
          </a:r>
        </a:p>
      </dsp:txBody>
      <dsp:txXfrm>
        <a:off x="1276795" y="4264"/>
        <a:ext cx="4115316" cy="1105451"/>
      </dsp:txXfrm>
    </dsp:sp>
    <dsp:sp modelId="{831A5069-D1C7-4087-BE45-E0329D0E9FF7}">
      <dsp:nvSpPr>
        <dsp:cNvPr id="0" name=""/>
        <dsp:cNvSpPr/>
      </dsp:nvSpPr>
      <dsp:spPr>
        <a:xfrm>
          <a:off x="0" y="1386078"/>
          <a:ext cx="5393361" cy="1579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010E-A58A-4782-8C8C-65FBBA6B8CD9}">
      <dsp:nvSpPr>
        <dsp:cNvPr id="0" name=""/>
        <dsp:cNvSpPr/>
      </dsp:nvSpPr>
      <dsp:spPr>
        <a:xfrm>
          <a:off x="334398" y="1871669"/>
          <a:ext cx="607998" cy="607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8AD49-48B8-494D-847D-655500666233}">
      <dsp:nvSpPr>
        <dsp:cNvPr id="0" name=""/>
        <dsp:cNvSpPr/>
      </dsp:nvSpPr>
      <dsp:spPr>
        <a:xfrm>
          <a:off x="1276795" y="1622943"/>
          <a:ext cx="2427012" cy="110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94" tIns="116994" rIns="116994" bIns="11699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Lecciones</a:t>
          </a:r>
          <a:r>
            <a:rPr lang="en-US" sz="2000" b="1" kern="1200" dirty="0"/>
            <a:t> </a:t>
          </a:r>
          <a:r>
            <a:rPr lang="en-US" sz="2000" b="1" kern="1200" dirty="0" err="1"/>
            <a:t>Aprendidas</a:t>
          </a:r>
          <a:r>
            <a:rPr lang="en-US" sz="2000" b="1" kern="1200" dirty="0"/>
            <a:t>:</a:t>
          </a:r>
          <a:endParaRPr lang="en-US" sz="2000" kern="1200" dirty="0"/>
        </a:p>
      </dsp:txBody>
      <dsp:txXfrm>
        <a:off x="1276795" y="1622943"/>
        <a:ext cx="2427012" cy="1105451"/>
      </dsp:txXfrm>
    </dsp:sp>
    <dsp:sp modelId="{5EBA7C3F-4CC6-425E-B9B0-30168D4B18E1}">
      <dsp:nvSpPr>
        <dsp:cNvPr id="0" name=""/>
        <dsp:cNvSpPr/>
      </dsp:nvSpPr>
      <dsp:spPr>
        <a:xfrm>
          <a:off x="3703808" y="1622943"/>
          <a:ext cx="1688304" cy="110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94" tIns="116994" rIns="116994" bIns="11699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Importancia</a:t>
          </a:r>
          <a:r>
            <a:rPr lang="en-US" sz="1100" kern="1200" dirty="0"/>
            <a:t> de </a:t>
          </a:r>
          <a:r>
            <a:rPr lang="en-US" sz="1100" kern="1200" dirty="0" err="1"/>
            <a:t>una</a:t>
          </a:r>
          <a:r>
            <a:rPr lang="en-US" sz="1100" kern="1200" dirty="0"/>
            <a:t> </a:t>
          </a:r>
          <a:r>
            <a:rPr lang="en-US" sz="1100" kern="1200" dirty="0" err="1"/>
            <a:t>buena</a:t>
          </a:r>
          <a:r>
            <a:rPr lang="en-US" sz="1100" kern="1200" dirty="0"/>
            <a:t> </a:t>
          </a:r>
          <a:r>
            <a:rPr lang="en-US" sz="1100" kern="1200" dirty="0" err="1"/>
            <a:t>calidad</a:t>
          </a:r>
          <a:r>
            <a:rPr lang="en-US" sz="1100" kern="1200" dirty="0"/>
            <a:t> de </a:t>
          </a:r>
          <a:r>
            <a:rPr lang="en-US" sz="1100" kern="1200" dirty="0" err="1"/>
            <a:t>datos</a:t>
          </a:r>
          <a:r>
            <a:rPr lang="en-US" sz="1100" kern="1200" dirty="0"/>
            <a:t> y </a:t>
          </a:r>
          <a:r>
            <a:rPr lang="en-US" sz="1100" kern="1200" dirty="0" err="1"/>
            <a:t>representación</a:t>
          </a:r>
          <a:r>
            <a:rPr lang="en-US" sz="1100" kern="1200" dirty="0"/>
            <a:t> de variables.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Necesidad de ajustes constantes para modelos predictivos.</a:t>
          </a:r>
        </a:p>
      </dsp:txBody>
      <dsp:txXfrm>
        <a:off x="3703808" y="1622943"/>
        <a:ext cx="1688304" cy="1105451"/>
      </dsp:txXfrm>
    </dsp:sp>
    <dsp:sp modelId="{B932F017-6D7B-443D-A0F5-4F2B657E0201}">
      <dsp:nvSpPr>
        <dsp:cNvPr id="0" name=""/>
        <dsp:cNvSpPr/>
      </dsp:nvSpPr>
      <dsp:spPr>
        <a:xfrm>
          <a:off x="0" y="3241622"/>
          <a:ext cx="5393361" cy="11054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7CD41-92BF-4843-B7FE-7BAF16FCA3B8}">
      <dsp:nvSpPr>
        <dsp:cNvPr id="0" name=""/>
        <dsp:cNvSpPr/>
      </dsp:nvSpPr>
      <dsp:spPr>
        <a:xfrm>
          <a:off x="334398" y="3490348"/>
          <a:ext cx="607998" cy="607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FA3C9-9D76-49F5-A145-8514C623F7F9}">
      <dsp:nvSpPr>
        <dsp:cNvPr id="0" name=""/>
        <dsp:cNvSpPr/>
      </dsp:nvSpPr>
      <dsp:spPr>
        <a:xfrm>
          <a:off x="1276795" y="3241622"/>
          <a:ext cx="2427012" cy="110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94" tIns="116994" rIns="116994" bIns="11699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Próximos Pasos:</a:t>
          </a:r>
          <a:endParaRPr lang="en-US" sz="2000" kern="1200"/>
        </a:p>
      </dsp:txBody>
      <dsp:txXfrm>
        <a:off x="1276795" y="3241622"/>
        <a:ext cx="2427012" cy="1105451"/>
      </dsp:txXfrm>
    </dsp:sp>
    <dsp:sp modelId="{9A7FB9AB-10AC-4E8B-B360-6EE6E4CCE4D4}">
      <dsp:nvSpPr>
        <dsp:cNvPr id="0" name=""/>
        <dsp:cNvSpPr/>
      </dsp:nvSpPr>
      <dsp:spPr>
        <a:xfrm>
          <a:off x="3703808" y="3241622"/>
          <a:ext cx="1688304" cy="110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94" tIns="116994" rIns="116994" bIns="11699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Implementación de mejores estrategias de preprocesamiento.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Evaluación de modelos avanzados.</a:t>
          </a:r>
        </a:p>
      </dsp:txBody>
      <dsp:txXfrm>
        <a:off x="3703808" y="3241622"/>
        <a:ext cx="1688304" cy="11054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DD49F-C2B2-4CFE-9E01-30A3CC33CEA0}">
      <dsp:nvSpPr>
        <dsp:cNvPr id="0" name=""/>
        <dsp:cNvSpPr/>
      </dsp:nvSpPr>
      <dsp:spPr>
        <a:xfrm>
          <a:off x="0" y="781"/>
          <a:ext cx="6367912" cy="1829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7069F-E030-4F82-A059-FC9E5038BF3C}">
      <dsp:nvSpPr>
        <dsp:cNvPr id="0" name=""/>
        <dsp:cNvSpPr/>
      </dsp:nvSpPr>
      <dsp:spPr>
        <a:xfrm>
          <a:off x="553492" y="412470"/>
          <a:ext cx="1006350" cy="10063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909F7-BD6D-4BD9-9B2A-4AC77E08D411}">
      <dsp:nvSpPr>
        <dsp:cNvPr id="0" name=""/>
        <dsp:cNvSpPr/>
      </dsp:nvSpPr>
      <dsp:spPr>
        <a:xfrm>
          <a:off x="2113336" y="781"/>
          <a:ext cx="2865560" cy="18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46" tIns="193646" rIns="193646" bIns="1936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Optimización de Precios:</a:t>
          </a:r>
          <a:endParaRPr lang="en-US" sz="2500" kern="1200"/>
        </a:p>
      </dsp:txBody>
      <dsp:txXfrm>
        <a:off x="2113336" y="781"/>
        <a:ext cx="2865560" cy="1829728"/>
      </dsp:txXfrm>
    </dsp:sp>
    <dsp:sp modelId="{ED9F2520-B80B-4490-B41B-DE7E7C16310C}">
      <dsp:nvSpPr>
        <dsp:cNvPr id="0" name=""/>
        <dsp:cNvSpPr/>
      </dsp:nvSpPr>
      <dsp:spPr>
        <a:xfrm>
          <a:off x="4978897" y="781"/>
          <a:ext cx="1389015" cy="18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46" tIns="193646" rIns="193646" bIns="19364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Ajustes dinámicos de precios basados en tendencias predichas.</a:t>
          </a:r>
        </a:p>
      </dsp:txBody>
      <dsp:txXfrm>
        <a:off x="4978897" y="781"/>
        <a:ext cx="1389015" cy="1829728"/>
      </dsp:txXfrm>
    </dsp:sp>
    <dsp:sp modelId="{9E3F76EE-AE17-415D-A1E5-32E94B1E80C7}">
      <dsp:nvSpPr>
        <dsp:cNvPr id="0" name=""/>
        <dsp:cNvSpPr/>
      </dsp:nvSpPr>
      <dsp:spPr>
        <a:xfrm>
          <a:off x="0" y="2287942"/>
          <a:ext cx="6367912" cy="1829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9EDB7-D0D4-4000-B670-D68FFCADEE6C}">
      <dsp:nvSpPr>
        <dsp:cNvPr id="0" name=""/>
        <dsp:cNvSpPr/>
      </dsp:nvSpPr>
      <dsp:spPr>
        <a:xfrm>
          <a:off x="553492" y="2699631"/>
          <a:ext cx="1006350" cy="10063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F283D-DF08-4B25-93E1-5E4AD4AC21C8}">
      <dsp:nvSpPr>
        <dsp:cNvPr id="0" name=""/>
        <dsp:cNvSpPr/>
      </dsp:nvSpPr>
      <dsp:spPr>
        <a:xfrm>
          <a:off x="2113336" y="2287942"/>
          <a:ext cx="2865560" cy="18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46" tIns="193646" rIns="193646" bIns="1936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Planificación Estratégica:</a:t>
          </a:r>
          <a:endParaRPr lang="en-US" sz="2500" kern="1200"/>
        </a:p>
      </dsp:txBody>
      <dsp:txXfrm>
        <a:off x="2113336" y="2287942"/>
        <a:ext cx="2865560" cy="1829728"/>
      </dsp:txXfrm>
    </dsp:sp>
    <dsp:sp modelId="{6CBEA415-D4C3-41DB-96C4-1FB70FF2D35B}">
      <dsp:nvSpPr>
        <dsp:cNvPr id="0" name=""/>
        <dsp:cNvSpPr/>
      </dsp:nvSpPr>
      <dsp:spPr>
        <a:xfrm>
          <a:off x="4978897" y="2287942"/>
          <a:ext cx="1389015" cy="18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46" tIns="193646" rIns="193646" bIns="19364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Información para definir estrategias comerciales.</a:t>
          </a:r>
        </a:p>
      </dsp:txBody>
      <dsp:txXfrm>
        <a:off x="4978897" y="2287942"/>
        <a:ext cx="1389015" cy="1829728"/>
      </dsp:txXfrm>
    </dsp:sp>
    <dsp:sp modelId="{D73ECEC6-F76C-4070-99AC-A7DF582C2E07}">
      <dsp:nvSpPr>
        <dsp:cNvPr id="0" name=""/>
        <dsp:cNvSpPr/>
      </dsp:nvSpPr>
      <dsp:spPr>
        <a:xfrm>
          <a:off x="0" y="4575102"/>
          <a:ext cx="6367912" cy="1829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CB347-9B59-4922-8FBA-70BC738800D4}">
      <dsp:nvSpPr>
        <dsp:cNvPr id="0" name=""/>
        <dsp:cNvSpPr/>
      </dsp:nvSpPr>
      <dsp:spPr>
        <a:xfrm>
          <a:off x="553492" y="4986791"/>
          <a:ext cx="1006350" cy="10063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633C-E5AC-4171-9D58-FD49E0112BCB}">
      <dsp:nvSpPr>
        <dsp:cNvPr id="0" name=""/>
        <dsp:cNvSpPr/>
      </dsp:nvSpPr>
      <dsp:spPr>
        <a:xfrm>
          <a:off x="2113336" y="4575102"/>
          <a:ext cx="2865560" cy="18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46" tIns="193646" rIns="193646" bIns="1936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Segmentación de Clientes:</a:t>
          </a:r>
          <a:endParaRPr lang="en-US" sz="2500" kern="1200"/>
        </a:p>
      </dsp:txBody>
      <dsp:txXfrm>
        <a:off x="2113336" y="4575102"/>
        <a:ext cx="2865560" cy="1829728"/>
      </dsp:txXfrm>
    </dsp:sp>
    <dsp:sp modelId="{AF812B95-E516-4680-A25E-0A311107A981}">
      <dsp:nvSpPr>
        <dsp:cNvPr id="0" name=""/>
        <dsp:cNvSpPr/>
      </dsp:nvSpPr>
      <dsp:spPr>
        <a:xfrm>
          <a:off x="4978897" y="4575102"/>
          <a:ext cx="1389015" cy="182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646" tIns="193646" rIns="193646" bIns="19364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Identificación de patrones de precios que impacten diferentes segmentos.</a:t>
          </a:r>
        </a:p>
      </dsp:txBody>
      <dsp:txXfrm>
        <a:off x="4978897" y="4575102"/>
        <a:ext cx="1389015" cy="18297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9D8D1-956B-4162-B023-98096D5029B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39BB7-665B-468E-9E15-AC859C96BE0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97E4C-090E-4C0D-BCE8-664E21AF8186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Computación distribuida:</a:t>
          </a:r>
          <a:br>
            <a:rPr lang="en-US" sz="1400" b="0" i="0" kern="1200"/>
          </a:br>
          <a:r>
            <a:rPr lang="en-US" sz="1400" b="0" i="0" kern="1200"/>
            <a:t>El uso de Kubernetes (AKS y EKS) permite balancear cargas de trabajo y mantener alta disponibilidad de servicios, garantizando escalabilidad horizontal.</a:t>
          </a:r>
          <a:endParaRPr lang="en-US" sz="1400" kern="1200"/>
        </a:p>
      </dsp:txBody>
      <dsp:txXfrm>
        <a:off x="1948202" y="368029"/>
        <a:ext cx="3233964" cy="1371985"/>
      </dsp:txXfrm>
    </dsp:sp>
    <dsp:sp modelId="{B5296C9B-DABC-4EC0-8BDF-FEEE06886F7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3C485-47C0-4CCA-BF51-916FA3D4D30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8E51D-F055-4C02-A4EE-D384118F1D5D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Procesamiento de Machine Learning:</a:t>
          </a:r>
          <a:br>
            <a:rPr lang="en-US" sz="1400" b="0" i="0" kern="1200"/>
          </a:br>
          <a:r>
            <a:rPr lang="en-US" sz="1400" b="0" i="0" kern="1200"/>
            <a:t>Amazon SageMaker complementa los servicios de ML de Azure, proporcionando modelos preentrenados, escalabilidad y herramientas avanzadas para entrenamiento y despliegue de modelos.</a:t>
          </a:r>
          <a:endParaRPr lang="en-US" sz="1400" kern="1200"/>
        </a:p>
      </dsp:txBody>
      <dsp:txXfrm>
        <a:off x="7411643" y="368029"/>
        <a:ext cx="3233964" cy="1371985"/>
      </dsp:txXfrm>
    </dsp:sp>
    <dsp:sp modelId="{F1EC7F9E-D991-44C2-A3FD-4836809354C7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8E98-E1CA-4BAF-8F93-44E7529A44B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DDF0-3E6B-4C2E-BE8E-6A81DD49D37D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Almacenamiento eficiente:</a:t>
          </a:r>
          <a:br>
            <a:rPr lang="en-US" sz="1400" b="0" i="0" kern="1200"/>
          </a:br>
          <a:r>
            <a:rPr lang="en-US" sz="1400" b="0" i="0" kern="1200"/>
            <a:t>AWS S3 es un estándar para almacenamiento de datos no estructurados, proporcionando alta durabilidad y capacidad de integración con pipelines de ETL como Glue.</a:t>
          </a:r>
          <a:endParaRPr lang="en-US" sz="1400" kern="1200"/>
        </a:p>
      </dsp:txBody>
      <dsp:txXfrm>
        <a:off x="1948202" y="2452790"/>
        <a:ext cx="3233964" cy="1371985"/>
      </dsp:txXfrm>
    </dsp:sp>
    <dsp:sp modelId="{97B3B25C-D31A-4A6F-BF24-62ED1A61CFC3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F2DAF-815B-4BF6-B795-4B76A4342631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3BA70-C3B3-45E1-B3C0-472CE1991E2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Redundancia y Disaster Recovery:</a:t>
          </a:r>
          <a:br>
            <a:rPr lang="en-US" sz="1400" b="0" i="0" kern="1200"/>
          </a:br>
          <a:r>
            <a:rPr lang="en-US" sz="1400" b="0" i="0" kern="1200"/>
            <a:t>La arquitectura multicloud mejora la tolerancia a fallos y permite tener recuperación ante desastres al distribuir los servicios en diferentes proveedores.</a:t>
          </a:r>
          <a:endParaRPr lang="en-US" sz="14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D6A9-6E61-41EC-F205-05FED204A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0BACA-D5C0-0B0C-373A-0B1617330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5D6F-6598-3112-8F87-9FFB6519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52F8-CFAB-AE70-4060-84E97D72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82A2-47B7-F12B-8D0F-32A345F1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424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1ABA-58F8-D43C-2FBE-B6FCABD1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DA1A8-7397-CE0C-AB87-D9B6346D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E2A6-859B-C2AF-4AF7-6BB2CE41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0EAC-AF09-B6F1-54B0-0C90ECD1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6903-2439-0355-B4D7-5B206BA0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545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D026C-2B65-EA47-8E7E-024954F9A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81DCE-25AB-AA97-CC46-A9C542C9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55EB-6BFB-0A42-03E9-7165E4C8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0604-4CDD-DBB0-FE33-2546E7DC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205D-51A5-1FF6-25F7-94344AF4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383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1E92-790A-0C48-8080-9EF59E72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4FD9-D1C8-C9ED-77D1-341E4100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5506F-577D-D291-B67A-E3C5A840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22AC-7694-E3F8-A847-AD20BB4D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F282-B700-1D6A-C6E9-1B319C4F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528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EEBB-0BE7-F60A-0C18-A7E23A5E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1325-C01B-F01D-A488-224AC9895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6884-6F81-7910-766F-98B848B6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448E-0585-5772-C801-6D0140E5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1D80-9B0B-0E11-68B9-49C73E87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364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0F1F-49F5-62AC-BE78-94D64E2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4633-A195-7423-7686-91320E373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55247-7CE8-DFCF-5111-52B16D8A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556F2-8C84-833B-74C9-F0963DEC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E0A07-0012-592B-9096-2A1B7791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A0B5B-C10B-CE14-0A5C-C21268CF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09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9574-8CF4-F512-8528-C61BA155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841F9-4376-60C7-FC0C-203D3A07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135B0-A80D-EB7D-BDBA-CF65A29D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38C2-529F-C797-0234-F116874C1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472BB-8650-F964-92FD-3F60A93BC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570D2-1951-E77F-4F87-B227169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F7407-E8D3-051E-243A-9328113B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613C1-0CA3-71C2-36B0-9BF0DB59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33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A3BD-3427-E38D-C58C-09D3407D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7D4D8-E6A3-CF94-70A0-8D5161FC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F3A2A-AB6F-BC64-6735-392A1C0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D2F26-7F36-2A75-7ED4-E57194A2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63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0BDC2-55EA-2E96-4D76-2528113E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BF019-D1C7-F582-02E5-C650D2B4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C7D74-8B87-A4A4-3450-6810FB47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080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CFC2-DE27-83AF-E987-C5E4A3AE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7F2C-EE66-3ECA-E501-3B335B01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684A-328C-8224-C0D5-FA26D457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E3D-AECA-AC9A-5D36-B39C6DB7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994CB-45A9-E732-30E0-B382686D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4C46-EAEC-124E-CC8A-3981EB3E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074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E337-CBF5-FB29-D6DB-F8A11515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2F918-5F51-1ED4-08DD-CBC02C673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1962-F04E-2BD8-F8D8-71C59D51C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93C00-618B-930E-8E8C-AA2261A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A5B5-5309-D8EE-C5EF-D18FF992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15A34-EDD7-92AB-77E0-4B6A4450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88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CF88F-3E18-9A39-B8BB-44FEAB53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80B17-164C-F138-80BC-5FCB0E5F2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CB1A-EBCB-103B-56E6-69395EB50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9E19E-38D6-ED4D-9510-A092EBDC9E9B}" type="datetimeFigureOut">
              <a:rPr lang="es-ES_tradnl" smtClean="0"/>
              <a:t>9/2/25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EE02-C870-3BFE-C5D3-E799B895C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85A8-4B28-2B72-40F0-180D15D25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C1754-9040-F644-82B1-80D4C1FB075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697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5390-AE7B-DA62-7E92-3505868AF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Presentación para Preventa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A0D8-CDE5-5277-A3AB-80F790CCE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500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68247-D716-F611-EE98-722D93DF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_tradnl" dirty="0"/>
              <a:t>Diagnóstico y Mejora</a:t>
            </a:r>
          </a:p>
        </p:txBody>
      </p:sp>
      <p:pic>
        <p:nvPicPr>
          <p:cNvPr id="17" name="Picture 16" descr="A green lights in a dark room&#10;&#10;AI-generated content may be incorrect.">
            <a:extLst>
              <a:ext uri="{FF2B5EF4-FFF2-40B4-BE49-F238E27FC236}">
                <a16:creationId xmlns:a16="http://schemas.microsoft.com/office/drawing/2014/main" id="{79880895-5A33-381E-29FA-4CD8EE6F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07" r="15742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8047EED-FA78-5D06-9426-69F0C5B60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16189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233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B5EB00-D584-C74D-4599-55EA174D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s-ES_tradnl" sz="4800" dirty="0">
                <a:solidFill>
                  <a:schemeClr val="bg1"/>
                </a:solidFill>
              </a:rPr>
              <a:t>3. Beneficios comerciales de la solución diseñada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C84D7A-66A1-F1B3-116A-0D5731349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63544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58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08750-FD4E-5D6A-3F03-D13588E0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simplificado de integración multicloud</a:t>
            </a:r>
          </a:p>
        </p:txBody>
      </p:sp>
      <p:pic>
        <p:nvPicPr>
          <p:cNvPr id="2050" name="Picture 2" descr="Diagrama del Sistema">
            <a:extLst>
              <a:ext uri="{FF2B5EF4-FFF2-40B4-BE49-F238E27FC236}">
                <a16:creationId xmlns:a16="http://schemas.microsoft.com/office/drawing/2014/main" id="{39CB9BC3-3DE3-F826-D859-155CCEDA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337487"/>
            <a:ext cx="11327549" cy="37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5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40625-E746-6D80-B54C-F9F05A45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Ventajas Multicloud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76D-6D68-DD53-4F9E-509A0A209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7729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86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F171FE-069B-2B97-8D53-393307E9A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364C062F-9DA5-BA39-D074-2EBEEBE1E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B003B3-DA8B-5B7A-54B6-4E417525F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4" y="841249"/>
            <a:ext cx="5692953" cy="2587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D57FB-42B9-36F4-C4A6-44672ED09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3" y="3566810"/>
            <a:ext cx="5692953" cy="2651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342900" algn="l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Descripción</a:t>
            </a:r>
            <a:r>
              <a:rPr lang="en-US" sz="1800" dirty="0">
                <a:solidFill>
                  <a:schemeClr val="tx2"/>
                </a:solidFill>
              </a:rPr>
              <a:t> del </a:t>
            </a:r>
            <a:r>
              <a:rPr lang="en-US" sz="1800" dirty="0" err="1">
                <a:solidFill>
                  <a:schemeClr val="tx2"/>
                </a:solidFill>
              </a:rPr>
              <a:t>modelo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estrella</a:t>
            </a:r>
            <a:r>
              <a:rPr lang="en-US" sz="1800" dirty="0">
                <a:solidFill>
                  <a:schemeClr val="tx2"/>
                </a:solidFill>
              </a:rPr>
              <a:t> y </a:t>
            </a:r>
            <a:r>
              <a:rPr lang="en-US" sz="1800" dirty="0" err="1">
                <a:solidFill>
                  <a:schemeClr val="tx2"/>
                </a:solidFill>
              </a:rPr>
              <a:t>cómo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mejora</a:t>
            </a:r>
            <a:r>
              <a:rPr lang="en-US" sz="1800" dirty="0">
                <a:solidFill>
                  <a:schemeClr val="tx2"/>
                </a:solidFill>
              </a:rPr>
              <a:t> la </a:t>
            </a:r>
            <a:r>
              <a:rPr lang="en-US" sz="1800" dirty="0" err="1">
                <a:solidFill>
                  <a:schemeClr val="tx2"/>
                </a:solidFill>
              </a:rPr>
              <a:t>organización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datos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571500" indent="-342900" algn="l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Resultados</a:t>
            </a:r>
            <a:r>
              <a:rPr lang="en-US" sz="1800" dirty="0">
                <a:solidFill>
                  <a:schemeClr val="tx2"/>
                </a:solidFill>
              </a:rPr>
              <a:t> clave del </a:t>
            </a:r>
            <a:r>
              <a:rPr lang="en-US" sz="1800" dirty="0" err="1">
                <a:solidFill>
                  <a:schemeClr val="tx2"/>
                </a:solidFill>
              </a:rPr>
              <a:t>modelo</a:t>
            </a:r>
            <a:r>
              <a:rPr lang="en-US" sz="1800" dirty="0">
                <a:solidFill>
                  <a:schemeClr val="tx2"/>
                </a:solidFill>
              </a:rPr>
              <a:t> predictive.</a:t>
            </a:r>
          </a:p>
          <a:p>
            <a:pPr marL="571500" indent="-342900" algn="l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Beneficios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comerciales</a:t>
            </a:r>
            <a:r>
              <a:rPr lang="en-US" sz="1800" dirty="0">
                <a:solidFill>
                  <a:schemeClr val="tx2"/>
                </a:solidFill>
              </a:rPr>
              <a:t> de la </a:t>
            </a:r>
            <a:r>
              <a:rPr lang="en-US" sz="1800" dirty="0" err="1">
                <a:solidFill>
                  <a:schemeClr val="tx2"/>
                </a:solidFill>
              </a:rPr>
              <a:t>solución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diseñada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571500" indent="-342900" algn="l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Diagrama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simplificado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integración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multicloud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08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B8C707D-D2E6-5BD4-EC2B-C9478C0E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5090C-B36E-4710-000E-2B147680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6269043" cy="258713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1. ¿</a:t>
            </a:r>
            <a:r>
              <a:rPr lang="en-US" sz="4800" dirty="0" err="1">
                <a:solidFill>
                  <a:schemeClr val="bg1"/>
                </a:solidFill>
              </a:rPr>
              <a:t>Qué</a:t>
            </a:r>
            <a:r>
              <a:rPr lang="en-US" sz="4800" dirty="0">
                <a:solidFill>
                  <a:schemeClr val="bg1"/>
                </a:solidFill>
              </a:rPr>
              <a:t> es </a:t>
            </a:r>
            <a:r>
              <a:rPr lang="en-US" sz="4800" dirty="0" err="1">
                <a:solidFill>
                  <a:schemeClr val="bg1"/>
                </a:solidFill>
              </a:rPr>
              <a:t>el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Modelo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en</a:t>
            </a:r>
            <a:r>
              <a:rPr lang="en-US" sz="4800" dirty="0">
                <a:solidFill>
                  <a:schemeClr val="bg1"/>
                </a:solidFill>
              </a:rPr>
              <a:t> Estrella?</a:t>
            </a:r>
            <a:endParaRPr lang="es-ES_tradnl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A5C9-7865-1BBD-DF7E-AC0AC14D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s-ES_tradnl" sz="1800">
                <a:solidFill>
                  <a:schemeClr val="tx2"/>
                </a:solidFill>
              </a:rPr>
              <a:t>Una arquitectura de base de datos diseñada para el análisis eficiente de datos.</a:t>
            </a:r>
          </a:p>
          <a:p>
            <a:r>
              <a:rPr lang="es-ES_tradnl" sz="1800">
                <a:solidFill>
                  <a:schemeClr val="tx2"/>
                </a:solidFill>
              </a:rPr>
              <a:t>Caracterizado por una tabla central (tabla de hechos) conectada a múltiples tablas de dimensiones.</a:t>
            </a:r>
          </a:p>
        </p:txBody>
      </p:sp>
    </p:spTree>
    <p:extLst>
      <p:ext uri="{BB962C8B-B14F-4D97-AF65-F5344CB8AC3E}">
        <p14:creationId xmlns:p14="http://schemas.microsoft.com/office/powerpoint/2010/main" val="130320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96FFC-ADD5-AE8B-7992-EFE75B8B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_tradnl"/>
              <a:t>Estructura del Modelo en Estrella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F989B-5D05-94D7-6ECF-1C61DB46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05275"/>
            <a:ext cx="5411872" cy="38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25DBDE8-F1AF-C12B-60C7-BBB909614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92527"/>
              </p:ext>
            </p:extLst>
          </p:nvPr>
        </p:nvGraphicFramePr>
        <p:xfrm>
          <a:off x="1137034" y="2198362"/>
          <a:ext cx="495896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51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EBD6-1596-0E5F-A3D6-16ED4C50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Ventajas del Modelo en Estrella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35723-0669-AF0D-BF77-9B54B82C7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2833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59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C829D-D94D-662A-9A65-15666FE4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Aplicaciones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28184C-4CEA-A7D5-F46E-61C3B5B56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5361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43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A6E1-523D-DA93-14CC-9D77C645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2. Resultados claves del Modelo Predictivo de Precios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A2A9D-B435-6785-63AF-5B7D40704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7243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33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75D1-4AA4-0A2A-6DB4-746C772F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Selección del Algoritmo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F9E42D-D7E5-8A1E-02EB-ABEA8D42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769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48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8D75B-2F30-94E3-5651-1A05BB0D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ES_tradnl"/>
              <a:t>Métricas de Evaluación del Modelo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7BCA8-293D-E8F0-A215-ADFA995B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12" r="20690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5E5A3D-665D-EDF6-6C6E-FAF672317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241108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29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523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Presentación para Preventa</vt:lpstr>
      <vt:lpstr>Agenda</vt:lpstr>
      <vt:lpstr>1. ¿Qué es el Modelo en Estrella?</vt:lpstr>
      <vt:lpstr>Estructura del Modelo en Estrella</vt:lpstr>
      <vt:lpstr>Ventajas del Modelo en Estrella</vt:lpstr>
      <vt:lpstr>Aplicaciones</vt:lpstr>
      <vt:lpstr>2. Resultados claves del Modelo Predictivo de Precios</vt:lpstr>
      <vt:lpstr>Selección del Algoritmo</vt:lpstr>
      <vt:lpstr>Métricas de Evaluación del Modelo</vt:lpstr>
      <vt:lpstr>Diagnóstico y Mejora</vt:lpstr>
      <vt:lpstr>3. Beneficios comerciales de la solución diseñada</vt:lpstr>
      <vt:lpstr>Diagrama simplificado de integración multicloud</vt:lpstr>
      <vt:lpstr>Ventajas Multicloud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Jairo Caicedo Bolaños</dc:creator>
  <cp:lastModifiedBy>John Jairo Caicedo Bolaños</cp:lastModifiedBy>
  <cp:revision>14</cp:revision>
  <dcterms:created xsi:type="dcterms:W3CDTF">2025-02-09T22:48:01Z</dcterms:created>
  <dcterms:modified xsi:type="dcterms:W3CDTF">2025-02-09T23:19:00Z</dcterms:modified>
</cp:coreProperties>
</file>