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9" r:id="rId3"/>
    <p:sldId id="311" r:id="rId4"/>
    <p:sldId id="310" r:id="rId5"/>
    <p:sldId id="312" r:id="rId6"/>
    <p:sldId id="309" r:id="rId7"/>
    <p:sldId id="281" r:id="rId8"/>
    <p:sldId id="313" r:id="rId9"/>
    <p:sldId id="314" r:id="rId10"/>
    <p:sldId id="282" r:id="rId11"/>
    <p:sldId id="284" r:id="rId12"/>
    <p:sldId id="283" r:id="rId13"/>
    <p:sldId id="317" r:id="rId14"/>
    <p:sldId id="315" r:id="rId15"/>
    <p:sldId id="316" r:id="rId16"/>
    <p:sldId id="318" r:id="rId17"/>
    <p:sldId id="3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2E7249-92BD-4AA3-B9D3-3B90A3274200}">
          <p14:sldIdLst>
            <p14:sldId id="256"/>
            <p14:sldId id="319"/>
          </p14:sldIdLst>
        </p14:section>
        <p14:section name="install" id="{46FF9C11-A6AA-4992-9023-AD927956D10F}">
          <p14:sldIdLst>
            <p14:sldId id="311"/>
            <p14:sldId id="310"/>
            <p14:sldId id="312"/>
            <p14:sldId id="309"/>
            <p14:sldId id="281"/>
            <p14:sldId id="313"/>
          </p14:sldIdLst>
        </p14:section>
        <p14:section name="Sherlock Holmes" id="{0E0AFB6C-DB00-4AEC-9169-93D751CEB95C}">
          <p14:sldIdLst>
            <p14:sldId id="314"/>
            <p14:sldId id="282"/>
            <p14:sldId id="284"/>
            <p14:sldId id="283"/>
            <p14:sldId id="317"/>
            <p14:sldId id="315"/>
            <p14:sldId id="316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07" autoAdjust="0"/>
  </p:normalViewPr>
  <p:slideViewPr>
    <p:cSldViewPr snapToGrid="0">
      <p:cViewPr>
        <p:scale>
          <a:sx n="75" d="100"/>
          <a:sy n="75" d="100"/>
        </p:scale>
        <p:origin x="4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F2FD-7A7F-40E5-A6A9-0C7AD7E9F82F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5A97-F3B0-4326-AF59-704DA89B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1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A1D4-5DE4-4795-91E1-7A41E616EFF2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1CC3-0C25-4FCE-88A5-24EAA9730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esh.org/media/Documentations/OpenMesh-Doc-Latest/a00166.html#a40ffed73b7fbcf3230372f67cb24a2d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openmesh.org/media/Documentations/OpenMesh-Doc-Latest/a00166.html#a1edcb149edf57dff57b609f7d6b71e91" TargetMode="External"/><Relationship Id="rId4" Type="http://schemas.openxmlformats.org/officeDocument/2006/relationships/hyperlink" Target="https://www.openmesh.org/media/Documentations/OpenMesh-Doc-Latest/a00166.html#ad595781d23c223ce056c6a8f31eda9d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Based on MIT6_837F12_Lec07.pdf</a:t>
            </a:r>
            <a:r>
              <a:rPr lang="en-US" altLang="zh-CN" smtClean="0"/>
              <a:t>, finished.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1CC3-0C25-4FCE-88A5-24EAA9730E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0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 =&gt; Mesh::Color(0, 0, 255)</a:t>
            </a:r>
          </a:p>
          <a:p>
            <a:pPr lvl="1"/>
            <a:r>
              <a:rPr lang="en-US" altLang="zh-CN" dirty="0" smtClean="0"/>
              <a:t>2 =&gt; Mesh::Color(2, 4, 44)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1CC3-0C25-4FCE-88A5-24EAA9730E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2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1CC3-0C25-4FCE-88A5-24EAA9730E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3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1CC3-0C25-4FCE-88A5-24EAA9730E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4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void </a:t>
            </a:r>
            <a:r>
              <a:rPr lang="en-US" altLang="zh-CN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set_color</a:t>
            </a:r>
            <a:r>
              <a:rPr lang="en-US" altLang="zh-CN" dirty="0" smtClean="0">
                <a:effectLst/>
              </a:rPr>
              <a:t> (</a:t>
            </a:r>
            <a:r>
              <a:rPr lang="en-US" altLang="zh-CN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VertexHandle</a:t>
            </a:r>
            <a:r>
              <a:rPr lang="en-US" altLang="zh-CN" dirty="0" smtClean="0">
                <a:effectLst/>
              </a:rPr>
              <a:t> _</a:t>
            </a:r>
            <a:r>
              <a:rPr lang="en-US" altLang="zh-CN" dirty="0" err="1" smtClean="0">
                <a:effectLst/>
              </a:rPr>
              <a:t>vh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const</a:t>
            </a:r>
            <a:r>
              <a:rPr lang="en-US" altLang="zh-CN" dirty="0" smtClean="0">
                <a:effectLst/>
              </a:rPr>
              <a:t> </a:t>
            </a:r>
            <a:r>
              <a:rPr lang="en-US" altLang="zh-CN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Color</a:t>
            </a:r>
            <a:r>
              <a:rPr lang="en-US" altLang="zh-CN" dirty="0" smtClean="0">
                <a:effectLst/>
              </a:rPr>
              <a:t> &amp;_c)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1CC3-0C25-4FCE-88A5-24EAA9730E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0086" y="1"/>
            <a:ext cx="11911914" cy="62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086" y="774356"/>
            <a:ext cx="11714206" cy="582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0D7B-2972-426C-9823-05CF69BA2F2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jcao.github.io/ComputerGraph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cao/cPlusPlus/blob/gh-pages/_powerpoints/01_1_Your1stProgram.pdf?raw=true" TargetMode="External"/><Relationship Id="rId2" Type="http://schemas.openxmlformats.org/officeDocument/2006/relationships/hyperlink" Target="https://github.com/jjcao/cPlusPlus/blob/gh-pages/_powerpoints/lab01_IDE_VC_Win32ConsoleApplication.pptx?raw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9596" y="1122363"/>
            <a:ext cx="11548152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Digital 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Introduction to </a:t>
            </a:r>
            <a:r>
              <a:rPr lang="en-US" altLang="zh-CN" dirty="0" err="1" smtClean="0"/>
              <a:t>OpenFlipper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 &amp; Tips for Exercise 1)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Junjie Cao @ DLUT</a:t>
            </a:r>
          </a:p>
          <a:p>
            <a:r>
              <a:rPr lang="en-US" altLang="zh-CN" dirty="0" smtClean="0"/>
              <a:t>Spring </a:t>
            </a:r>
            <a:r>
              <a:rPr lang="en-US" altLang="zh-CN" dirty="0" smtClean="0"/>
              <a:t>2017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>
                <a:hlinkClick r:id="rId3"/>
              </a:rPr>
              <a:t>jjcao.github.io/digital-geometry/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Copy it as a start point of your journey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 it, keep it at the same path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Name it as ex1</a:t>
            </a:r>
          </a:p>
          <a:p>
            <a:endParaRPr lang="en-US" altLang="zh-CN" dirty="0" smtClean="0"/>
          </a:p>
          <a:p>
            <a:r>
              <a:rPr lang="en-US" altLang="zh-CN" dirty="0"/>
              <a:t>Open </a:t>
            </a:r>
            <a:r>
              <a:rPr lang="en-US" altLang="zh-CN" dirty="0" smtClean="0"/>
              <a:t>ex1\</a:t>
            </a:r>
            <a:r>
              <a:rPr lang="en-US" altLang="zh-CN" dirty="0" err="1" smtClean="0"/>
              <a:t>DecimaterGui.vcxproj</a:t>
            </a:r>
            <a:r>
              <a:rPr lang="en-US" altLang="zh-CN" dirty="0" smtClean="0"/>
              <a:t> with VC2015</a:t>
            </a:r>
          </a:p>
          <a:p>
            <a:r>
              <a:rPr lang="en-US" altLang="zh-CN" dirty="0" smtClean="0"/>
              <a:t>Run it and start with it!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09" y="982837"/>
            <a:ext cx="5952381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 1 - </a:t>
            </a:r>
            <a:r>
              <a:rPr lang="en-US" altLang="zh-CN" b="1" dirty="0"/>
              <a:t>Vertex valence of a triangle 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761656"/>
            <a:ext cx="11714206" cy="582415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ValenceViewer</a:t>
            </a:r>
            <a:r>
              <a:rPr lang="en-US" altLang="zh-CN" dirty="0"/>
              <a:t>::</a:t>
            </a:r>
            <a:r>
              <a:rPr lang="en-US" altLang="zh-CN" dirty="0" err="1"/>
              <a:t>calc_valences</a:t>
            </a:r>
            <a:r>
              <a:rPr lang="en-US" altLang="zh-CN" dirty="0"/>
              <a:t>() called once </a:t>
            </a:r>
            <a:r>
              <a:rPr lang="en-US" altLang="zh-CN" dirty="0" smtClean="0"/>
              <a:t>before render </a:t>
            </a:r>
            <a:r>
              <a:rPr lang="en-US" altLang="zh-CN" dirty="0"/>
              <a:t>loop </a:t>
            </a:r>
            <a:r>
              <a:rPr lang="en-US" altLang="zh-CN" dirty="0" smtClean="0"/>
              <a:t>starts</a:t>
            </a:r>
          </a:p>
          <a:p>
            <a:pPr lvl="1"/>
            <a:r>
              <a:rPr lang="en-US" altLang="zh-CN" dirty="0" smtClean="0"/>
              <a:t>=&gt; </a:t>
            </a:r>
            <a:r>
              <a:rPr lang="en-US" altLang="zh-CN" dirty="0" err="1" smtClean="0">
                <a:solidFill>
                  <a:srgbClr val="0070C0"/>
                </a:solidFill>
              </a:rPr>
              <a:t>DecimaterViewerWidget</a:t>
            </a:r>
            <a:r>
              <a:rPr lang="en-US" altLang="zh-CN" dirty="0" smtClean="0">
                <a:solidFill>
                  <a:srgbClr val="0070C0"/>
                </a:solidFill>
              </a:rPr>
              <a:t>::</a:t>
            </a:r>
            <a:r>
              <a:rPr lang="en-US" altLang="zh-CN" dirty="0" err="1">
                <a:solidFill>
                  <a:srgbClr val="0070C0"/>
                </a:solidFill>
              </a:rPr>
              <a:t>calc_valences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After load the mesh or add a </a:t>
            </a:r>
            <a:r>
              <a:rPr lang="en-US" altLang="zh-CN" dirty="0" err="1"/>
              <a:t>keyPressEvent</a:t>
            </a:r>
            <a:r>
              <a:rPr lang="en-US" altLang="zh-CN" dirty="0"/>
              <a:t> or …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code to this method to compute valence </a:t>
            </a:r>
            <a:r>
              <a:rPr lang="en-US" altLang="zh-CN" dirty="0" smtClean="0"/>
              <a:t>of each </a:t>
            </a:r>
            <a:r>
              <a:rPr lang="en-US" altLang="zh-CN" dirty="0"/>
              <a:t>vertex in mesh “mesh_” (member of </a:t>
            </a:r>
            <a:r>
              <a:rPr lang="en-US" altLang="zh-CN" dirty="0" smtClean="0"/>
              <a:t>superclass “</a:t>
            </a:r>
            <a:r>
              <a:rPr lang="en-US" altLang="zh-CN" dirty="0" err="1" smtClean="0"/>
              <a:t>MeshViewer</a:t>
            </a:r>
            <a:r>
              <a:rPr lang="en-US" altLang="zh-CN" dirty="0" smtClean="0"/>
              <a:t>”)</a:t>
            </a:r>
          </a:p>
          <a:p>
            <a:pPr lvl="1"/>
            <a:r>
              <a:rPr lang="en-US" altLang="zh-CN" dirty="0" smtClean="0"/>
              <a:t>=&gt; </a:t>
            </a:r>
            <a:r>
              <a:rPr lang="en-US" altLang="zh-CN" dirty="0" err="1" smtClean="0">
                <a:solidFill>
                  <a:srgbClr val="0070C0"/>
                </a:solidFill>
              </a:rPr>
              <a:t>MeshViewerWidgetT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Store </a:t>
            </a:r>
            <a:r>
              <a:rPr lang="en-US" altLang="zh-CN" dirty="0"/>
              <a:t>valences in custom attribute you must </a:t>
            </a:r>
            <a:r>
              <a:rPr lang="en-US" altLang="zh-CN" dirty="0" smtClean="0"/>
              <a:t>define for </a:t>
            </a:r>
            <a:r>
              <a:rPr lang="en-US" altLang="zh-CN" dirty="0"/>
              <a:t>each vertex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244" y="2775152"/>
            <a:ext cx="2619048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6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 2 - </a:t>
            </a:r>
            <a:r>
              <a:rPr lang="en-US" altLang="zh-CN" b="1" dirty="0"/>
              <a:t>Color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function mapping of each valence number </a:t>
            </a:r>
            <a:r>
              <a:rPr lang="en-US" altLang="zh-CN" dirty="0" smtClean="0"/>
              <a:t>to RGB </a:t>
            </a:r>
            <a:r>
              <a:rPr lang="en-US" altLang="zh-CN" dirty="0"/>
              <a:t>value used as vertex </a:t>
            </a:r>
            <a:r>
              <a:rPr lang="en-US" altLang="zh-CN" dirty="0" smtClean="0"/>
              <a:t>color</a:t>
            </a:r>
          </a:p>
          <a:p>
            <a:endParaRPr lang="en-US" altLang="zh-CN" dirty="0"/>
          </a:p>
          <a:p>
            <a:r>
              <a:rPr lang="en-US" altLang="zh-CN" dirty="0" smtClean="0"/>
              <a:t>Implement </a:t>
            </a:r>
            <a:r>
              <a:rPr lang="en-US" altLang="zh-CN" dirty="0"/>
              <a:t>mapping in </a:t>
            </a:r>
            <a:r>
              <a:rPr lang="en-US" altLang="zh-CN" dirty="0" err="1"/>
              <a:t>ValenceViewer</a:t>
            </a:r>
            <a:r>
              <a:rPr lang="en-US" altLang="zh-CN" dirty="0"/>
              <a:t>::</a:t>
            </a:r>
            <a:r>
              <a:rPr lang="en-US" altLang="zh-CN" dirty="0" err="1"/>
              <a:t>color_coding</a:t>
            </a:r>
            <a:r>
              <a:rPr lang="en-US" altLang="zh-CN" dirty="0" smtClean="0"/>
              <a:t>()(</a:t>
            </a:r>
            <a:r>
              <a:rPr lang="en-US" altLang="zh-CN" dirty="0"/>
              <a:t>called right after </a:t>
            </a:r>
            <a:r>
              <a:rPr lang="en-US" altLang="zh-CN" dirty="0" err="1"/>
              <a:t>calc_valences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=&gt; where &amp; how?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Describe </a:t>
            </a:r>
            <a:r>
              <a:rPr lang="en-US" altLang="zh-CN" dirty="0"/>
              <a:t>your mapping in readme.txt submitted </a:t>
            </a:r>
            <a:r>
              <a:rPr lang="en-US" altLang="zh-CN" dirty="0" smtClean="0"/>
              <a:t>with assignment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i="1" dirty="0"/>
              <a:t>predefined </a:t>
            </a:r>
            <a:r>
              <a:rPr lang="en-US" altLang="zh-CN" dirty="0"/>
              <a:t>attributes for color (don’t define </a:t>
            </a:r>
            <a:r>
              <a:rPr lang="en-US" altLang="zh-CN" dirty="0" smtClean="0"/>
              <a:t>your own)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Customizing the 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774356"/>
            <a:ext cx="8902014" cy="5824151"/>
          </a:xfrm>
        </p:spPr>
        <p:txBody>
          <a:bodyPr/>
          <a:lstStyle/>
          <a:p>
            <a:r>
              <a:rPr lang="en-US" altLang="zh-CN" dirty="0" smtClean="0"/>
              <a:t>Kernel &amp; traits</a:t>
            </a:r>
          </a:p>
          <a:p>
            <a:pPr lvl="1"/>
            <a:r>
              <a:rPr lang="en-US" altLang="zh-CN" dirty="0" smtClean="0"/>
              <a:t>#  define </a:t>
            </a:r>
            <a:r>
              <a:rPr lang="en-US" altLang="zh-CN" dirty="0"/>
              <a:t>TRIMESH_KERNEL </a:t>
            </a:r>
            <a:r>
              <a:rPr lang="en-US" altLang="zh-CN" dirty="0" err="1" smtClean="0"/>
              <a:t>TriMesh_ArrayKernelT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Traits</a:t>
            </a:r>
          </a:p>
          <a:p>
            <a:pPr lvl="1"/>
            <a:r>
              <a:rPr lang="en-US" altLang="zh-CN" dirty="0" smtClean="0"/>
              <a:t>Attributes: 2 </a:t>
            </a:r>
            <a:r>
              <a:rPr lang="en-US" altLang="zh-CN" dirty="0"/>
              <a:t>different ways to use </a:t>
            </a:r>
            <a:r>
              <a:rPr lang="en-US" altLang="zh-CN" dirty="0" smtClean="0"/>
              <a:t>them</a:t>
            </a:r>
            <a:endParaRPr lang="en-US" altLang="zh-CN" dirty="0"/>
          </a:p>
          <a:p>
            <a:pPr lvl="2"/>
            <a:r>
              <a:rPr lang="en-US" altLang="zh-CN" dirty="0" smtClean="0"/>
              <a:t>see </a:t>
            </a:r>
            <a:r>
              <a:rPr lang="en-US" altLang="zh-CN" dirty="0"/>
              <a:t>exercise1.pdf &amp; Using (custom) properties in Tutorials of </a:t>
            </a:r>
            <a:r>
              <a:rPr lang="en-US" altLang="zh-CN" dirty="0" err="1"/>
              <a:t>OpenMesh</a:t>
            </a:r>
            <a:r>
              <a:rPr lang="en-US" altLang="zh-CN" dirty="0"/>
              <a:t> document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850"/>
            <a:ext cx="6571429" cy="288571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12779" y="2146300"/>
            <a:ext cx="5298814" cy="2532135"/>
            <a:chOff x="5694252" y="3822978"/>
            <a:chExt cx="5914286" cy="29238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4252" y="3822978"/>
              <a:ext cx="5914286" cy="29238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892092" y="4038374"/>
              <a:ext cx="2947107" cy="5139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92091" y="5901763"/>
              <a:ext cx="2515309" cy="5139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custom </a:t>
            </a:r>
            <a:r>
              <a:rPr lang="en-US" altLang="zh-CN" sz="3600" dirty="0" smtClean="0"/>
              <a:t>attribute / </a:t>
            </a:r>
            <a:r>
              <a:rPr lang="en-US" altLang="zh-CN" sz="3600" b="1" dirty="0"/>
              <a:t>Traits – </a:t>
            </a:r>
            <a:r>
              <a:rPr lang="en-US" altLang="zh-CN" sz="3600" b="1" dirty="0" smtClean="0"/>
              <a:t>static customization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VertexAttributes  ( Attributes::Normal | Attributes::Color       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21" y="1909943"/>
            <a:ext cx="6571429" cy="28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" y="1589319"/>
            <a:ext cx="5800000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mesh_-&gt;</a:t>
            </a:r>
            <a:r>
              <a:rPr lang="en-US" altLang="zh-C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set_color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currentVH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3200" dirty="0">
                <a:solidFill>
                  <a:srgbClr val="2B91AF"/>
                </a:solidFill>
                <a:latin typeface="Consolas" panose="020B0609020204030204" pitchFamily="49" charset="0"/>
              </a:rPr>
              <a:t>Mesh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::Color(0, 0, 255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990600"/>
            <a:ext cx="11714206" cy="5607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MeshViewerWidgetT</a:t>
            </a:r>
            <a:r>
              <a:rPr lang="en-US" altLang="zh-CN" dirty="0"/>
              <a:t>&lt;M&gt;::</a:t>
            </a:r>
            <a:r>
              <a:rPr lang="en-US" altLang="zh-CN" dirty="0" err="1"/>
              <a:t>open_mesh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_filename, IO::Options _opt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/>
              <a:t>// check for possible color information</a:t>
            </a:r>
          </a:p>
          <a:p>
            <a:pPr marL="0" indent="0">
              <a:buNone/>
            </a:pPr>
            <a:r>
              <a:rPr lang="en-US" altLang="zh-CN" dirty="0"/>
              <a:t>    if ( </a:t>
            </a:r>
            <a:r>
              <a:rPr lang="en-US" altLang="zh-CN" dirty="0" err="1"/>
              <a:t>opt_.check</a:t>
            </a:r>
            <a:r>
              <a:rPr lang="en-US" altLang="zh-CN" dirty="0"/>
              <a:t>( IO::Options::</a:t>
            </a:r>
            <a:r>
              <a:rPr lang="en-US" altLang="zh-CN" dirty="0" err="1"/>
              <a:t>VertexColor</a:t>
            </a:r>
            <a:r>
              <a:rPr lang="en-US" altLang="zh-CN" dirty="0"/>
              <a:t> ) )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fr-FR" altLang="zh-CN" dirty="0"/>
              <a:t>      std::cout &lt;&lt; "File provides vertex colors\n";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add_draw_mode</a:t>
            </a:r>
            <a:r>
              <a:rPr lang="en-US" altLang="zh-CN" dirty="0"/>
              <a:t>("Colored Vertices");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mesh</a:t>
            </a:r>
            <a:r>
              <a:rPr lang="en-US" altLang="zh-CN" dirty="0"/>
              <a:t>_.</a:t>
            </a:r>
            <a:r>
              <a:rPr lang="en-US" altLang="zh-CN" dirty="0" err="1"/>
              <a:t>release_vertex_colors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3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Where to display the color?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MeshViewerWidgetT</a:t>
            </a:r>
            <a:r>
              <a:rPr lang="en-US" altLang="zh-CN" dirty="0" smtClean="0"/>
              <a:t>&lt;M</a:t>
            </a:r>
            <a:r>
              <a:rPr lang="en-US" altLang="zh-CN" dirty="0"/>
              <a:t>&gt;::</a:t>
            </a:r>
            <a:r>
              <a:rPr lang="en-US" altLang="zh-CN" dirty="0" err="1"/>
              <a:t>draw_openmesh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::string&amp; _</a:t>
            </a:r>
            <a:r>
              <a:rPr lang="en-US" altLang="zh-CN" dirty="0" err="1"/>
              <a:t>draw_mode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else if (_</a:t>
            </a:r>
            <a:r>
              <a:rPr lang="en-US" altLang="zh-CN" dirty="0" err="1"/>
              <a:t>draw_mode</a:t>
            </a:r>
            <a:r>
              <a:rPr lang="en-US" altLang="zh-CN" dirty="0"/>
              <a:t> == "Colored Vertices</a:t>
            </a:r>
            <a:r>
              <a:rPr lang="en-US" altLang="zh-CN" dirty="0" smtClean="0"/>
              <a:t>")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How to make this true?</a:t>
            </a:r>
          </a:p>
          <a:p>
            <a:pPr lvl="1"/>
            <a:r>
              <a:rPr lang="en-US" altLang="zh-CN" dirty="0" smtClean="0"/>
              <a:t>Click menu item named </a:t>
            </a:r>
            <a:r>
              <a:rPr lang="en-US" altLang="zh-CN" dirty="0"/>
              <a:t>"Colored Vertices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smtClean="0"/>
              <a:t>Have to add the item before clicking</a:t>
            </a:r>
          </a:p>
          <a:p>
            <a:pPr lvl="1"/>
            <a:r>
              <a:rPr lang="en-US" altLang="zh-CN" dirty="0" err="1"/>
              <a:t>w.add_draw_mode</a:t>
            </a:r>
            <a:r>
              <a:rPr lang="en-US" altLang="zh-CN" dirty="0"/>
              <a:t>("Colored Vertices");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1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Debug your code!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56" y="924004"/>
            <a:ext cx="7447977" cy="1374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476" y="2595776"/>
            <a:ext cx="281904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minimal C++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http://jjcao.github.io/cPlusPlus/ 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lab01_ConsoleApplication</a:t>
            </a:r>
            <a:r>
              <a:rPr lang="en-US" altLang="zh-CN" dirty="0"/>
              <a:t>;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01_1_Your1stProgram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4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Building </a:t>
            </a:r>
            <a:r>
              <a:rPr lang="en-US" altLang="zh-CN" dirty="0" err="1" smtClean="0"/>
              <a:t>OpenMesh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Exercises will be </a:t>
            </a:r>
            <a:r>
              <a:rPr lang="en-US" altLang="zh-CN" dirty="0"/>
              <a:t>simple </a:t>
            </a:r>
            <a:r>
              <a:rPr lang="en-US" altLang="zh-CN" dirty="0" smtClean="0"/>
              <a:t>after finishing this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Building </a:t>
            </a:r>
            <a:r>
              <a:rPr lang="en-US" altLang="zh-CN" dirty="0" err="1" smtClean="0"/>
              <a:t>OpenMesh</a:t>
            </a:r>
            <a:r>
              <a:rPr lang="en-US" altLang="zh-CN" dirty="0" smtClean="0"/>
              <a:t> - </a:t>
            </a:r>
            <a:r>
              <a:rPr lang="en-US" altLang="zh-CN" b="1" dirty="0" smtClean="0"/>
              <a:t>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glut 3.7.6 (machine type 'X86‘)</a:t>
            </a:r>
          </a:p>
          <a:p>
            <a:pPr lvl="1"/>
            <a:r>
              <a:rPr lang="en-US" altLang="zh-CN" dirty="0"/>
              <a:t>Rearrange the files in the glut-3.7 directory such that: </a:t>
            </a:r>
          </a:p>
          <a:p>
            <a:pPr lvl="2"/>
            <a:r>
              <a:rPr lang="en-US" altLang="zh-CN" dirty="0"/>
              <a:t>all *.lib and *.</a:t>
            </a:r>
            <a:r>
              <a:rPr lang="en-US" altLang="zh-CN" dirty="0" err="1"/>
              <a:t>dll</a:t>
            </a:r>
            <a:r>
              <a:rPr lang="en-US" altLang="zh-CN" dirty="0"/>
              <a:t> files are in a c:\libs\glut-3.7\lib subdirectory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dirty="0" err="1"/>
              <a:t>glut.h</a:t>
            </a:r>
            <a:r>
              <a:rPr lang="en-US" altLang="zh-CN" dirty="0"/>
              <a:t> file is moved to the subdirectory c:\libs\glut-3.7\include\gl\glut.h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 just extract glut-3.7.6.zip we </a:t>
            </a:r>
            <a:r>
              <a:rPr lang="en-US" altLang="zh-CN" dirty="0" smtClean="0"/>
              <a:t>provided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/>
              <a:t>Visual Studio Community </a:t>
            </a:r>
            <a:r>
              <a:rPr lang="en-US" altLang="zh-CN" dirty="0" smtClean="0"/>
              <a:t>2015</a:t>
            </a:r>
            <a:endParaRPr lang="en-US" altLang="zh-CN" dirty="0"/>
          </a:p>
          <a:p>
            <a:r>
              <a:rPr lang="en-US" altLang="zh-CN" dirty="0"/>
              <a:t>Install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en-US" altLang="zh-CN" dirty="0" smtClean="0"/>
              <a:t>(&gt;=3.4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 binary version </a:t>
            </a:r>
            <a:r>
              <a:rPr lang="en-US" altLang="zh-CN" dirty="0" smtClean="0"/>
              <a:t>(VC2015+'X86</a:t>
            </a:r>
            <a:r>
              <a:rPr lang="en-US" altLang="zh-CN" dirty="0"/>
              <a:t>') of </a:t>
            </a:r>
            <a:r>
              <a:rPr lang="en-US" altLang="zh-CN" dirty="0" smtClean="0"/>
              <a:t>Qt5</a:t>
            </a:r>
          </a:p>
          <a:p>
            <a:pPr lvl="1"/>
            <a:r>
              <a:rPr lang="en-US" altLang="zh-CN" dirty="0"/>
              <a:t>qt-opensource-windows-x86-msvc2015-5.7.0.exe</a:t>
            </a:r>
          </a:p>
          <a:p>
            <a:endParaRPr lang="en-US" altLang="zh-CN" dirty="0" smtClean="0"/>
          </a:p>
          <a:p>
            <a:r>
              <a:rPr lang="en-US" altLang="zh-CN" dirty="0"/>
              <a:t>Extract </a:t>
            </a:r>
            <a:r>
              <a:rPr lang="en-US" altLang="zh-CN" dirty="0" err="1"/>
              <a:t>OpenMesh</a:t>
            </a:r>
            <a:r>
              <a:rPr lang="en-US" altLang="zh-CN" dirty="0"/>
              <a:t> source </a:t>
            </a:r>
            <a:r>
              <a:rPr lang="en-US" altLang="zh-CN" dirty="0" smtClean="0"/>
              <a:t>code</a:t>
            </a:r>
            <a:r>
              <a:rPr lang="en-US" altLang="zh-CN" dirty="0"/>
              <a:t> </a:t>
            </a:r>
            <a:r>
              <a:rPr lang="en-US" altLang="zh-CN" dirty="0" smtClean="0"/>
              <a:t>(&gt;=6.3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85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Make sure that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9" y="626076"/>
            <a:ext cx="9746517" cy="57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Building </a:t>
            </a:r>
            <a:r>
              <a:rPr lang="en-US" altLang="zh-CN" dirty="0" err="1" smtClean="0"/>
              <a:t>OpenMesh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b="1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529390"/>
            <a:ext cx="11714206" cy="6069118"/>
          </a:xfrm>
        </p:spPr>
        <p:txBody>
          <a:bodyPr/>
          <a:lstStyle/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cmake-gui</a:t>
            </a:r>
            <a:endParaRPr lang="en-US" altLang="zh-CN" dirty="0" smtClean="0"/>
          </a:p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OpenMesh</a:t>
            </a:r>
            <a:r>
              <a:rPr lang="en-US" altLang="zh-CN" dirty="0" smtClean="0"/>
              <a:t> </a:t>
            </a:r>
            <a:r>
              <a:rPr lang="en-US" altLang="zh-CN" dirty="0"/>
              <a:t>(machine type 'X86</a:t>
            </a:r>
            <a:r>
              <a:rPr lang="en-US" altLang="zh-CN" dirty="0" smtClean="0"/>
              <a:t>‘)</a:t>
            </a:r>
          </a:p>
          <a:p>
            <a:pPr lvl="1"/>
            <a:r>
              <a:rPr lang="en-US" altLang="zh-CN" dirty="0" smtClean="0"/>
              <a:t>Configure</a:t>
            </a:r>
          </a:p>
          <a:p>
            <a:pPr lvl="1"/>
            <a:r>
              <a:rPr lang="en-US" altLang="zh-CN" dirty="0" smtClean="0"/>
              <a:t>Generate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9" y="2436136"/>
            <a:ext cx="4914286" cy="3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39" y="1421266"/>
            <a:ext cx="5571449" cy="51772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17693" y="1922212"/>
            <a:ext cx="1421770" cy="51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20663" y="3495964"/>
            <a:ext cx="1421770" cy="3661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663" y="4391526"/>
            <a:ext cx="2228074" cy="382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12930" y="5055550"/>
            <a:ext cx="1421770" cy="3508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2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example - </a:t>
            </a:r>
            <a:r>
              <a:rPr lang="en-US" altLang="zh-CN" dirty="0" err="1"/>
              <a:t>DecimaterGui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493160"/>
            <a:ext cx="11714206" cy="610534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D:\</a:t>
            </a:r>
            <a:r>
              <a:rPr lang="en-US" altLang="zh-CN" sz="2400" dirty="0" smtClean="0"/>
              <a:t>OpenMesh-6.3\build/OpenMesh.sln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Build project: </a:t>
            </a:r>
            <a:r>
              <a:rPr lang="en-US" altLang="zh-CN" sz="2400" dirty="0" err="1" smtClean="0"/>
              <a:t>DecimaterGui</a:t>
            </a:r>
            <a:endParaRPr lang="en-US" altLang="zh-CN" sz="2400" dirty="0" smtClean="0"/>
          </a:p>
          <a:p>
            <a:r>
              <a:rPr lang="en-US" altLang="zh-CN" sz="2400" dirty="0" smtClean="0"/>
              <a:t>Set it as “Set as Startup Project”</a:t>
            </a:r>
          </a:p>
          <a:p>
            <a:r>
              <a:rPr lang="en-US" altLang="zh-CN" sz="2400" dirty="0" smtClean="0"/>
              <a:t>Specify a mesh</a:t>
            </a:r>
          </a:p>
          <a:p>
            <a:r>
              <a:rPr lang="en-US" altLang="zh-CN" sz="2400" dirty="0" smtClean="0"/>
              <a:t>Run it with F5</a:t>
            </a:r>
          </a:p>
          <a:p>
            <a:r>
              <a:rPr lang="en-US" altLang="zh-CN" sz="2400" dirty="0" smtClean="0"/>
              <a:t>Success until you see the mesh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3329932"/>
            <a:ext cx="11384724" cy="26771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54244" y="1987034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http://jjcao.github.io/links.html</a:t>
            </a: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7747000" y="2356366"/>
            <a:ext cx="406400" cy="320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Congratulations!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331912"/>
            <a:ext cx="5382296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Assume you are </a:t>
            </a:r>
            <a:r>
              <a:rPr lang="en-US" altLang="zh-CN" dirty="0"/>
              <a:t>Sherlock Holmes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 is the entrance?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 in </a:t>
            </a:r>
            <a:r>
              <a:rPr lang="en-US" altLang="zh-CN" dirty="0" smtClean="0"/>
              <a:t>decimaterviewer.cc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are input?</a:t>
            </a:r>
          </a:p>
          <a:p>
            <a:pPr lvl="1"/>
            <a:r>
              <a:rPr lang="en-US" altLang="zh-CN" dirty="0"/>
              <a:t>while ( (c=</a:t>
            </a:r>
            <a:r>
              <a:rPr lang="en-US" altLang="zh-CN" dirty="0" err="1"/>
              <a:t>getopt</a:t>
            </a:r>
            <a:r>
              <a:rPr lang="en-US" altLang="zh-CN" dirty="0"/>
              <a:t>(argc,</a:t>
            </a:r>
            <a:r>
              <a:rPr lang="en-US" altLang="zh-CN" dirty="0" err="1"/>
              <a:t>argv</a:t>
            </a:r>
            <a:r>
              <a:rPr lang="en-US" altLang="zh-CN" dirty="0"/>
              <a:t>,"s"))!=-1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if ( ! </a:t>
            </a:r>
            <a:r>
              <a:rPr lang="en-US" altLang="zh-CN" dirty="0" err="1"/>
              <a:t>w.open_mesh</a:t>
            </a:r>
            <a:r>
              <a:rPr lang="en-US" altLang="zh-CN" dirty="0"/>
              <a:t>(</a:t>
            </a:r>
            <a:r>
              <a:rPr lang="en-US" altLang="zh-CN" dirty="0" err="1"/>
              <a:t>argv</a:t>
            </a:r>
            <a:r>
              <a:rPr lang="en-US" altLang="zh-CN" dirty="0"/>
              <a:t>[</a:t>
            </a:r>
            <a:r>
              <a:rPr lang="en-US" altLang="zh-CN" dirty="0" err="1"/>
              <a:t>optind</a:t>
            </a:r>
            <a:r>
              <a:rPr lang="en-US" altLang="zh-CN" dirty="0"/>
              <a:t>], opt) 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What is the core?</a:t>
            </a:r>
          </a:p>
          <a:p>
            <a:pPr lvl="1"/>
            <a:r>
              <a:rPr lang="en-US" altLang="zh-CN" dirty="0" err="1" smtClean="0"/>
              <a:t>DecimaterViewerWidget</a:t>
            </a:r>
            <a:endParaRPr lang="en-US" altLang="zh-CN" dirty="0" smtClean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DecimaterViewerWidget</a:t>
            </a:r>
            <a:r>
              <a:rPr lang="en-US" altLang="zh-CN" dirty="0"/>
              <a:t>::</a:t>
            </a:r>
            <a:r>
              <a:rPr lang="en-US" altLang="zh-CN" dirty="0" err="1"/>
              <a:t>keyPressEvent</a:t>
            </a:r>
            <a:r>
              <a:rPr lang="en-US" altLang="zh-CN" dirty="0"/>
              <a:t>(</a:t>
            </a:r>
            <a:r>
              <a:rPr lang="en-US" altLang="zh-CN" dirty="0" err="1"/>
              <a:t>QKeyEvent</a:t>
            </a:r>
            <a:r>
              <a:rPr lang="en-US" altLang="zh-CN" dirty="0"/>
              <a:t>* _event)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607</Words>
  <Application>Microsoft Office PowerPoint</Application>
  <PresentationFormat>宽屏</PresentationFormat>
  <Paragraphs>126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微软雅黑</vt:lpstr>
      <vt:lpstr>Arial</vt:lpstr>
      <vt:lpstr>Arial Black</vt:lpstr>
      <vt:lpstr>Consolas</vt:lpstr>
      <vt:lpstr>Office 主题​​</vt:lpstr>
      <vt:lpstr>Digital Geometry - Introduction to OpenFlipper ( &amp; Tips for Exercise 1)</vt:lpstr>
      <vt:lpstr>The minimal C++ knowledge</vt:lpstr>
      <vt:lpstr>Building OpenMesh</vt:lpstr>
      <vt:lpstr>Building OpenMesh - Dependencies</vt:lpstr>
      <vt:lpstr>Make sure that</vt:lpstr>
      <vt:lpstr>Building OpenMesh - CMake</vt:lpstr>
      <vt:lpstr>Build 1st example - DecimaterGui</vt:lpstr>
      <vt:lpstr>Congratulations! </vt:lpstr>
      <vt:lpstr>Assume you are Sherlock Holmes</vt:lpstr>
      <vt:lpstr>Copy it as a start point of your journey</vt:lpstr>
      <vt:lpstr>Step 1 - Vertex valence of a triangle mesh</vt:lpstr>
      <vt:lpstr>Step 2 - Color visualization</vt:lpstr>
      <vt:lpstr>Customizing the Mesh</vt:lpstr>
      <vt:lpstr>custom attribute / Traits – static customization</vt:lpstr>
      <vt:lpstr>mesh_-&gt;set_color(currentVH, Mesh::Color(0, 0, 255));</vt:lpstr>
      <vt:lpstr>Where to display the color?</vt:lpstr>
      <vt:lpstr>Debug your code!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-Introduction of Animation</dc:title>
  <dc:creator>Junjie Cao</dc:creator>
  <cp:lastModifiedBy>Junjie Cao</cp:lastModifiedBy>
  <cp:revision>46</cp:revision>
  <dcterms:created xsi:type="dcterms:W3CDTF">2016-05-16T00:41:48Z</dcterms:created>
  <dcterms:modified xsi:type="dcterms:W3CDTF">2017-02-21T09:47:39Z</dcterms:modified>
</cp:coreProperties>
</file>