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B05274-1077-4DC5-B9B9-2485F50F71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1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_Hintergrund_0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35213" y="6303963"/>
            <a:ext cx="4108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200" dirty="0" smtClean="0">
                <a:solidFill>
                  <a:schemeClr val="bg2"/>
                </a:solidFill>
                <a:latin typeface="MetaNormal-Roman" pitchFamily="18" charset="0"/>
                <a:cs typeface="Arial" pitchFamily="34" charset="0"/>
              </a:rPr>
              <a:t>Marius, Thomas,</a:t>
            </a:r>
            <a:r>
              <a:rPr lang="de-DE" sz="1200" baseline="0" dirty="0" smtClean="0">
                <a:solidFill>
                  <a:schemeClr val="bg2"/>
                </a:solidFill>
                <a:latin typeface="MetaNormal-Roman" pitchFamily="18" charset="0"/>
                <a:cs typeface="Arial" pitchFamily="34" charset="0"/>
              </a:rPr>
              <a:t> Christof, Joschka</a:t>
            </a:r>
            <a:endParaRPr lang="de-DE" sz="1200" dirty="0">
              <a:solidFill>
                <a:schemeClr val="bg2"/>
              </a:solidFill>
              <a:latin typeface="MetaNormal-Roman" pitchFamily="18" charset="0"/>
              <a:cs typeface="Arial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92725" y="5805488"/>
            <a:ext cx="28971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4475" y="1255689"/>
            <a:ext cx="7881938" cy="4030699"/>
          </a:xfrm>
        </p:spPr>
        <p:txBody>
          <a:bodyPr anchor="t" anchorCtr="0"/>
          <a:lstStyle>
            <a:lvl1pPr>
              <a:defRPr sz="54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 smtClean="0">
                <a:latin typeface="+mj-lt"/>
                <a:cs typeface="Arial" panose="020B0604020202020204" pitchFamily="34" charset="0"/>
              </a:rPr>
              <a:t>Multiple RTUs</a:t>
            </a:r>
            <a:br>
              <a:rPr lang="de-DE" dirty="0" smtClean="0">
                <a:latin typeface="+mj-lt"/>
                <a:cs typeface="Arial" panose="020B0604020202020204" pitchFamily="34" charset="0"/>
              </a:rPr>
            </a:br>
            <a:r>
              <a:rPr lang="de-DE" sz="2400" dirty="0" smtClean="0">
                <a:latin typeface="+mj-lt"/>
                <a:cs typeface="Arial" panose="020B0604020202020204" pitchFamily="34" charset="0"/>
              </a:rPr>
              <a:t>Sprint 2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Datum: 16.11.2016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931988"/>
            <a:ext cx="3921125" cy="378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3550" y="1931988"/>
            <a:ext cx="3922713" cy="378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14B2C-B8CA-479C-A2ED-0A7E8BADA5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Datum: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08F5-7F7A-4E66-8AA6-FB17F18271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Datum: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7A66-1FA4-49E4-B2B1-01D4CF689E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Datum: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524D-3B5D-4AAB-9D5A-CC37FFFAFF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Datum: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_Hintergrund_02c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4788" y="857250"/>
            <a:ext cx="799623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&gt; 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931988"/>
            <a:ext cx="7996238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94163" y="654050"/>
            <a:ext cx="41243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238" y="611188"/>
            <a:ext cx="6016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1E94482-6EE3-4D32-9433-DF73996FF5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11475" y="65389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Datum: 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79388" y="6538913"/>
            <a:ext cx="43434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bg2"/>
                </a:solidFill>
                <a:latin typeface="MetaNormal-Roman" pitchFamily="18" charset="0"/>
                <a:cs typeface="Arial" pitchFamily="34" charset="0"/>
              </a:rPr>
              <a:t>Marius, Thomas, Christof,</a:t>
            </a:r>
            <a:r>
              <a:rPr lang="de-DE" sz="1100" baseline="0" dirty="0" smtClean="0">
                <a:solidFill>
                  <a:schemeClr val="bg2"/>
                </a:solidFill>
                <a:latin typeface="MetaNormal-Roman" pitchFamily="18" charset="0"/>
                <a:cs typeface="Arial" pitchFamily="34" charset="0"/>
              </a:rPr>
              <a:t> Joschka</a:t>
            </a:r>
            <a:endParaRPr lang="de-DE" sz="1100" dirty="0">
              <a:solidFill>
                <a:schemeClr val="bg2"/>
              </a:solidFill>
              <a:latin typeface="MetaNormal-Roman" pitchFamily="18" charset="0"/>
              <a:cs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9pPr>
    </p:titleStyle>
    <p:bodyStyle>
      <a:lvl1pPr marL="1588" indent="179388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bg2"/>
          </a:solidFill>
          <a:latin typeface="+mj-lt"/>
          <a:ea typeface="+mn-ea"/>
          <a:cs typeface="+mn-cs"/>
        </a:defRPr>
      </a:lvl1pPr>
      <a:lvl2pPr marL="361950" indent="169863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2pPr>
      <a:lvl3pPr marL="712788" indent="179388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bg2"/>
          </a:solidFill>
          <a:latin typeface="+mj-lt"/>
          <a:ea typeface="+mn-ea"/>
        </a:defRPr>
      </a:lvl3pPr>
      <a:lvl4pPr marL="1073150" indent="180975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4pPr>
      <a:lvl5pPr marL="1430338" indent="185738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75" y="1309162"/>
            <a:ext cx="7881938" cy="4030683"/>
          </a:xfrm>
        </p:spPr>
        <p:txBody>
          <a:bodyPr/>
          <a:lstStyle/>
          <a:p>
            <a:pPr eaLnBrk="1" hangingPunct="1"/>
            <a:r>
              <a:rPr lang="de-DE" dirty="0" smtClean="0"/>
              <a:t>Multiple RTUs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solidFill>
                  <a:schemeClr val="bg2"/>
                </a:solidFill>
              </a:rPr>
              <a:t>Sprint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Topology</a:t>
            </a:r>
            <a:endParaRPr lang="de-DE" dirty="0" smtClean="0"/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buFontTx/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6" y="2708920"/>
            <a:ext cx="8024307" cy="189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RTU </a:t>
            </a:r>
            <a:r>
              <a:rPr lang="de-DE" dirty="0" err="1" smtClean="0"/>
              <a:t>Logic</a:t>
            </a:r>
            <a:endParaRPr lang="de-DE" dirty="0" smtClean="0"/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detects</a:t>
            </a:r>
            <a:r>
              <a:rPr lang="de-DE" dirty="0" smtClean="0"/>
              <a:t> all </a:t>
            </a:r>
            <a:r>
              <a:rPr lang="de-DE" dirty="0" err="1" smtClean="0"/>
              <a:t>switches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RTU </a:t>
            </a:r>
            <a:r>
              <a:rPr lang="de-DE" dirty="0" err="1" smtClean="0"/>
              <a:t>file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generalization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simple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IDS</a:t>
            </a:r>
          </a:p>
        </p:txBody>
      </p:sp>
    </p:spTree>
    <p:extLst>
      <p:ext uri="{BB962C8B-B14F-4D97-AF65-F5344CB8AC3E}">
        <p14:creationId xmlns:p14="http://schemas.microsoft.com/office/powerpoint/2010/main" val="2625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RTU Management</a:t>
            </a:r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buFontTx/>
              <a:buNone/>
            </a:pPr>
            <a:r>
              <a:rPr lang="de-DE" dirty="0" smtClean="0"/>
              <a:t>-definition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RTUs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file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-sensors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indexes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max_current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RTU </a:t>
            </a:r>
            <a:r>
              <a:rPr lang="de-DE" dirty="0" err="1" smtClean="0"/>
              <a:t>xml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346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Hacker Client</a:t>
            </a:r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I/O-Device</a:t>
            </a:r>
          </a:p>
          <a:p>
            <a:pPr eaLnBrk="1" hangingPunct="1">
              <a:buFontTx/>
              <a:buChar char="-"/>
            </a:pPr>
            <a:endParaRPr lang="de-DE" dirty="0" smtClean="0"/>
          </a:p>
          <a:p>
            <a:pPr eaLnBrk="1" hangingPunct="1">
              <a:buFontTx/>
              <a:buChar char="-"/>
            </a:pPr>
            <a:r>
              <a:rPr lang="de-DE" dirty="0" err="1" smtClean="0"/>
              <a:t>self-defined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eaLnBrk="1" hangingPunct="1"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r>
              <a:rPr lang="de-DE" dirty="0" err="1" smtClean="0"/>
              <a:t>getstate</a:t>
            </a:r>
            <a:r>
              <a:rPr lang="de-DE" dirty="0" smtClean="0"/>
              <a:t> *</a:t>
            </a:r>
            <a:r>
              <a:rPr lang="de-DE" dirty="0" err="1" smtClean="0"/>
              <a:t>branch</a:t>
            </a:r>
            <a:r>
              <a:rPr lang="de-DE" dirty="0" smtClean="0"/>
              <a:t>*</a:t>
            </a:r>
          </a:p>
          <a:p>
            <a:pPr lvl="1"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r>
              <a:rPr lang="de-DE" dirty="0" err="1" smtClean="0"/>
              <a:t>setswitch</a:t>
            </a:r>
            <a:r>
              <a:rPr lang="de-DE" dirty="0" smtClean="0"/>
              <a:t> *</a:t>
            </a:r>
            <a:r>
              <a:rPr lang="de-DE" dirty="0" err="1" smtClean="0"/>
              <a:t>branch</a:t>
            </a:r>
            <a:r>
              <a:rPr lang="de-DE" dirty="0" smtClean="0"/>
              <a:t>* *</a:t>
            </a:r>
            <a:r>
              <a:rPr lang="de-DE" dirty="0" err="1" smtClean="0"/>
              <a:t>value</a:t>
            </a:r>
            <a:r>
              <a:rPr lang="de-DE" dirty="0" smtClean="0"/>
              <a:t>*</a:t>
            </a:r>
          </a:p>
          <a:p>
            <a:pPr lvl="1">
              <a:buFontTx/>
              <a:buChar char="-"/>
            </a:pPr>
            <a:endParaRPr lang="de-DE" dirty="0" smtClean="0"/>
          </a:p>
          <a:p>
            <a:pPr lvl="1">
              <a:buFontTx/>
              <a:buChar char="-"/>
            </a:pPr>
            <a:r>
              <a:rPr lang="de-DE" dirty="0" err="1" smtClean="0"/>
              <a:t>setsensor</a:t>
            </a:r>
            <a:r>
              <a:rPr lang="de-DE" dirty="0" smtClean="0"/>
              <a:t> *</a:t>
            </a:r>
            <a:r>
              <a:rPr lang="de-DE" dirty="0" err="1" smtClean="0"/>
              <a:t>branch</a:t>
            </a:r>
            <a:r>
              <a:rPr lang="de-DE" dirty="0" smtClean="0"/>
              <a:t>* *</a:t>
            </a:r>
            <a:r>
              <a:rPr lang="de-DE" dirty="0" err="1" smtClean="0"/>
              <a:t>value</a:t>
            </a:r>
            <a:r>
              <a:rPr lang="de-DE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380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Sprints</a:t>
            </a:r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buFontTx/>
              <a:buNone/>
            </a:pPr>
            <a:endParaRPr lang="de-DE" dirty="0" smtClean="0"/>
          </a:p>
          <a:p>
            <a:pPr indent="0">
              <a:buNone/>
            </a:pPr>
            <a:r>
              <a:rPr lang="de-DE" dirty="0" smtClean="0"/>
              <a:t>-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IDS: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insecure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grids</a:t>
            </a:r>
            <a:r>
              <a:rPr lang="de-DE" dirty="0" smtClean="0"/>
              <a:t> last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/>
              <a:t>(Newton-</a:t>
            </a:r>
            <a:r>
              <a:rPr lang="de-DE" dirty="0" err="1"/>
              <a:t>Raphson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 </a:t>
            </a:r>
            <a:endParaRPr lang="de-DE" dirty="0" smtClean="0"/>
          </a:p>
          <a:p>
            <a:pPr indent="0">
              <a:buNone/>
            </a:pPr>
            <a:endParaRPr lang="de-DE" dirty="0"/>
          </a:p>
          <a:p>
            <a:pPr indent="0">
              <a:buNone/>
            </a:pPr>
            <a:r>
              <a:rPr lang="de-DE" dirty="0" smtClean="0"/>
              <a:t>-</a:t>
            </a:r>
            <a:r>
              <a:rPr lang="de-DE" dirty="0" err="1" smtClean="0"/>
              <a:t>command-reversing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hacker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-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defense</a:t>
            </a:r>
            <a:r>
              <a:rPr lang="de-DE" dirty="0" smtClean="0"/>
              <a:t>) </a:t>
            </a:r>
            <a:r>
              <a:rPr lang="de-DE" dirty="0" err="1" smtClean="0"/>
              <a:t>scenarios</a:t>
            </a:r>
            <a:endParaRPr lang="de-DE" dirty="0" smtClean="0"/>
          </a:p>
          <a:p>
            <a:pPr indent="0" eaLnBrk="1" hangingPunct="1">
              <a:buFontTx/>
              <a:buNone/>
            </a:pPr>
            <a:endParaRPr lang="de-DE" dirty="0"/>
          </a:p>
          <a:p>
            <a:pPr indent="0" eaLnBrk="1" hangingPunct="1">
              <a:buFontTx/>
              <a:buNone/>
            </a:pPr>
            <a:r>
              <a:rPr lang="de-DE" dirty="0" smtClean="0"/>
              <a:t>(-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intrusions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intrusion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8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Multiple RTUs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410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ctr" eaLnBrk="1" hangingPunct="1">
              <a:buFontTx/>
              <a:buNone/>
            </a:pPr>
            <a:endParaRPr lang="de-DE" dirty="0" smtClean="0"/>
          </a:p>
          <a:p>
            <a:pPr indent="0" algn="ctr" eaLnBrk="1" hangingPunct="1">
              <a:buFontTx/>
              <a:buNone/>
            </a:pPr>
            <a:endParaRPr lang="de-DE" dirty="0"/>
          </a:p>
          <a:p>
            <a:pPr indent="0" algn="ctr" eaLnBrk="1" hangingPunct="1">
              <a:buFontTx/>
              <a:buNone/>
            </a:pPr>
            <a:endParaRPr lang="de-DE" dirty="0" smtClean="0"/>
          </a:p>
          <a:p>
            <a:pPr indent="0" algn="ctr" eaLnBrk="1" hangingPunct="1">
              <a:buFontTx/>
              <a:buNone/>
            </a:pPr>
            <a:r>
              <a:rPr lang="de-DE" sz="2000" dirty="0" err="1" smtClean="0"/>
              <a:t>Thank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attention</a:t>
            </a:r>
            <a:r>
              <a:rPr lang="de-DE" sz="2000" dirty="0" smtClean="0"/>
              <a:t>!</a:t>
            </a:r>
          </a:p>
          <a:p>
            <a:pPr indent="0" algn="ctr" eaLnBrk="1" hangingPunct="1">
              <a:buFontTx/>
              <a:buNone/>
            </a:pPr>
            <a:endParaRPr lang="de-DE" sz="2000" dirty="0"/>
          </a:p>
          <a:p>
            <a:pPr indent="0" algn="ctr" eaLnBrk="1" hangingPunct="1">
              <a:buFontTx/>
              <a:buNone/>
            </a:pPr>
            <a:r>
              <a:rPr lang="de-DE" sz="2000" dirty="0" err="1" smtClean="0"/>
              <a:t>Questions</a:t>
            </a:r>
            <a:r>
              <a:rPr lang="de-DE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08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U_02weiß">
  <a:themeElements>
    <a:clrScheme name="Leere Präsentation 1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Leere Präsentation">
      <a:majorFont>
        <a:latin typeface="MetaNormal-Roman"/>
        <a:ea typeface="ＭＳ Ｐゴシック"/>
        <a:cs typeface=""/>
      </a:majorFont>
      <a:minorFont>
        <a:latin typeface="MetaNormal-Roman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WWU_02blau weissPPT</Template>
  <TotalTime>0</TotalTime>
  <Words>165</Words>
  <Application>Microsoft Office PowerPoint</Application>
  <PresentationFormat>Bildschirmpräsentation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WWU_02weiß</vt:lpstr>
      <vt:lpstr>Multiple RTUs  Sprint 2</vt:lpstr>
      <vt:lpstr>Topology</vt:lpstr>
      <vt:lpstr>RTU Logic</vt:lpstr>
      <vt:lpstr>RTU Management</vt:lpstr>
      <vt:lpstr>Hacker Client</vt:lpstr>
      <vt:lpstr>Goals for future Sprints</vt:lpstr>
      <vt:lpstr>PowerPoint-Präsentation</vt:lpstr>
    </vt:vector>
  </TitlesOfParts>
  <Company>Name Ihrer Firma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RTUs  Sprint 2</dc:title>
  <dc:creator>AMD</dc:creator>
  <cp:lastModifiedBy>Christof Duhme</cp:lastModifiedBy>
  <cp:revision>12</cp:revision>
  <dcterms:created xsi:type="dcterms:W3CDTF">2016-11-15T14:33:47Z</dcterms:created>
  <dcterms:modified xsi:type="dcterms:W3CDTF">2016-11-16T09:32:11Z</dcterms:modified>
</cp:coreProperties>
</file>