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23.xml.rels" ContentType="application/vnd.openxmlformats-package.relationships+xml"/>
  <Override PartName="/ppt/slideMasters/_rels/slideMaster32.xml.rels" ContentType="application/vnd.openxmlformats-package.relationships+xml"/>
  <Override PartName="/ppt/slideMasters/_rels/slideMaster31.xml.rels" ContentType="application/vnd.openxmlformats-package.relationships+xml"/>
  <Override PartName="/ppt/slideMasters/_rels/slideMaster5.xml.rels" ContentType="application/vnd.openxmlformats-package.relationships+xml"/>
  <Override PartName="/ppt/slideMasters/_rels/slideMaster8.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11.xml.rels" ContentType="application/vnd.openxmlformats-package.relationships+xml"/>
  <Override PartName="/ppt/slideMasters/_rels/slideMaster26.xml.rels" ContentType="application/vnd.openxmlformats-package.relationships+xml"/>
  <Override PartName="/ppt/slideMasters/_rels/slideMaster30.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27.xml.rels" ContentType="application/vnd.openxmlformats-package.relationships+xml"/>
  <Override PartName="/ppt/slideMasters/_rels/slideMaster12.xml.rels" ContentType="application/vnd.openxmlformats-package.relationships+xml"/>
  <Override PartName="/ppt/slideMasters/_rels/slideMaster21.xml.rels" ContentType="application/vnd.openxmlformats-package.relationships+xml"/>
  <Override PartName="/ppt/slideMasters/_rels/slideMaster28.xml.rels" ContentType="application/vnd.openxmlformats-package.relationships+xml"/>
  <Override PartName="/ppt/slideMasters/_rels/slideMaster13.xml.rels" ContentType="application/vnd.openxmlformats-package.relationships+xml"/>
  <Override PartName="/ppt/slideMasters/_rels/slideMaster22.xml.rels" ContentType="application/vnd.openxmlformats-package.relationships+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7.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theme/theme29.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16.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6.xml" ContentType="application/vnd.openxmlformats-officedocument.theme+xml"/>
  <Override PartName="/ppt/theme/theme25.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26.xml" ContentType="application/vnd.openxmlformats-officedocument.theme+xml"/>
  <Override PartName="/ppt/theme/theme8.xml" ContentType="application/vnd.openxmlformats-officedocument.theme+xml"/>
  <Override PartName="/ppt/theme/theme27.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24.xml" ContentType="application/vnd.openxmlformats-officedocument.theme+xml"/>
  <Override PartName="/ppt/theme/theme5.xml" ContentType="application/vnd.openxmlformats-officedocument.theme+xml"/>
  <Override PartName="/ppt/theme/theme10.xml" ContentType="application/vnd.openxmlformats-officedocument.theme+xml"/>
  <Override PartName="/ppt/theme/theme23.xml" ContentType="application/vnd.openxmlformats-officedocument.theme+xml"/>
  <Override PartName="/ppt/theme/theme4.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xml" ContentType="application/vnd.openxmlformats-officedocument.theme+xml"/>
  <Override PartName="/ppt/theme/theme17.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257.xml" ContentType="application/vnd.openxmlformats-officedocument.presentationml.slideLayout+xml"/>
  <Override PartName="/ppt/slideLayouts/slideLayout84.xml" ContentType="application/vnd.openxmlformats-officedocument.presentationml.slideLayout+xml"/>
  <Override PartName="/ppt/slideLayouts/slideLayout256.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255.xml" ContentType="application/vnd.openxmlformats-officedocument.presentationml.slideLayout+xml"/>
  <Override PartName="/ppt/slideLayouts/slideLayout118.xml" ContentType="application/vnd.openxmlformats-officedocument.presentationml.slideLayout+xml"/>
  <Override PartName="/ppt/slideLayouts/slideLayout9.xml" ContentType="application/vnd.openxmlformats-officedocument.presentationml.slideLayout+xml"/>
  <Override PartName="/ppt/slideLayouts/slideLayout82.xml" ContentType="application/vnd.openxmlformats-officedocument.presentationml.slideLayout+xml"/>
  <Override PartName="/ppt/slideLayouts/slideLayout254.xml" ContentType="application/vnd.openxmlformats-officedocument.presentationml.slideLayout+xml"/>
  <Override PartName="/ppt/slideLayouts/slideLayout8.xml" ContentType="application/vnd.openxmlformats-officedocument.presentationml.slideLayout+xml"/>
  <Override PartName="/ppt/slideLayouts/slideLayout117.xml" ContentType="application/vnd.openxmlformats-officedocument.presentationml.slideLayout+xml"/>
  <Override PartName="/ppt/slideLayouts/slideLayout81.xml" ContentType="application/vnd.openxmlformats-officedocument.presentationml.slideLayout+xml"/>
  <Override PartName="/ppt/slideLayouts/slideLayout253.xml" ContentType="application/vnd.openxmlformats-officedocument.presentationml.slideLayout+xml"/>
  <Override PartName="/ppt/slideLayouts/slideLayout7.xml" ContentType="application/vnd.openxmlformats-officedocument.presentationml.slideLayout+xml"/>
  <Override PartName="/ppt/slideLayouts/slideLayout116.xml" ContentType="application/vnd.openxmlformats-officedocument.presentationml.slideLayout+xml"/>
  <Override PartName="/ppt/slideLayouts/slideLayout80.xml" ContentType="application/vnd.openxmlformats-officedocument.presentationml.slideLayout+xml"/>
  <Override PartName="/ppt/slideLayouts/slideLayout249.xml" ContentType="application/vnd.openxmlformats-officedocument.presentationml.slideLayout+xml"/>
  <Override PartName="/ppt/slideLayouts/slideLayout76.xml" ContentType="application/vnd.openxmlformats-officedocument.presentationml.slideLayout+xml"/>
  <Override PartName="/ppt/slideLayouts/slideLayout239.xml" ContentType="application/vnd.openxmlformats-officedocument.presentationml.slideLayout+xml"/>
  <Override PartName="/ppt/slideLayouts/slideLayout66.xml" ContentType="application/vnd.openxmlformats-officedocument.presentationml.slideLayout+xml"/>
  <Override PartName="/ppt/slideLayouts/slideLayout238.xml" ContentType="application/vnd.openxmlformats-officedocument.presentationml.slideLayout+xml"/>
  <Override PartName="/ppt/slideLayouts/slideLayout65.xml" ContentType="application/vnd.openxmlformats-officedocument.presentationml.slideLayout+xml"/>
  <Override PartName="/ppt/slideLayouts/slideLayout237.xml" ContentType="application/vnd.openxmlformats-officedocument.presentationml.slideLayout+xml"/>
  <Override PartName="/ppt/slideLayouts/slideLayout64.xml" ContentType="application/vnd.openxmlformats-officedocument.presentationml.slideLayout+xml"/>
  <Override PartName="/ppt/slideLayouts/slideLayout236.xml" ContentType="application/vnd.openxmlformats-officedocument.presentationml.slideLayout+xml"/>
  <Override PartName="/ppt/slideLayouts/slideLayout63.xml" ContentType="application/vnd.openxmlformats-officedocument.presentationml.slideLayout+xml"/>
  <Override PartName="/ppt/slideLayouts/slideLayout235.xml" ContentType="application/vnd.openxmlformats-officedocument.presentationml.slideLayout+xml"/>
  <Override PartName="/ppt/slideLayouts/slideLayout62.xml" ContentType="application/vnd.openxmlformats-officedocument.presentationml.slideLayout+xml"/>
  <Override PartName="/ppt/slideLayouts/slideLayout229.xml" ContentType="application/vnd.openxmlformats-officedocument.presentationml.slideLayout+xml"/>
  <Override PartName="/ppt/slideLayouts/slideLayout56.xml" ContentType="application/vnd.openxmlformats-officedocument.presentationml.slideLayout+xml"/>
  <Override PartName="/ppt/slideLayouts/slideLayout228.xml" ContentType="application/vnd.openxmlformats-officedocument.presentationml.slideLayout+xml"/>
  <Override PartName="/ppt/slideLayouts/slideLayout55.xml" ContentType="application/vnd.openxmlformats-officedocument.presentationml.slideLayout+xml"/>
  <Override PartName="/ppt/slideLayouts/slideLayout227.xml" ContentType="application/vnd.openxmlformats-officedocument.presentationml.slideLayout+xml"/>
  <Override PartName="/ppt/slideLayouts/slideLayout54.xml" ContentType="application/vnd.openxmlformats-officedocument.presentationml.slideLayout+xml"/>
  <Override PartName="/ppt/slideLayouts/slideLayout226.xml" ContentType="application/vnd.openxmlformats-officedocument.presentationml.slideLayout+xml"/>
  <Override PartName="/ppt/slideLayouts/slideLayout53.xml" ContentType="application/vnd.openxmlformats-officedocument.presentationml.slideLayout+xml"/>
  <Override PartName="/ppt/slideLayouts/slideLayout225.xml" ContentType="application/vnd.openxmlformats-officedocument.presentationml.slideLayout+xml"/>
  <Override PartName="/ppt/slideLayouts/slideLayout52.xml" ContentType="application/vnd.openxmlformats-officedocument.presentationml.slideLayout+xml"/>
  <Override PartName="/ppt/slideLayouts/slideLayout219.xml" ContentType="application/vnd.openxmlformats-officedocument.presentationml.slideLayout+xml"/>
  <Override PartName="/ppt/slideLayouts/slideLayout46.xml" ContentType="application/vnd.openxmlformats-officedocument.presentationml.slideLayout+xml"/>
  <Override PartName="/ppt/slideLayouts/slideLayout218.xml" ContentType="application/vnd.openxmlformats-officedocument.presentationml.slideLayout+xml"/>
  <Override PartName="/ppt/slideLayouts/slideLayout45.xml" ContentType="application/vnd.openxmlformats-officedocument.presentationml.slideLayout+xml"/>
  <Override PartName="/ppt/slideLayouts/slideLayout217.xml" ContentType="application/vnd.openxmlformats-officedocument.presentationml.slideLayout+xml"/>
  <Override PartName="/ppt/slideLayouts/slideLayout44.xml" ContentType="application/vnd.openxmlformats-officedocument.presentationml.slideLayout+xml"/>
  <Override PartName="/ppt/slideLayouts/slideLayout216.xml" ContentType="application/vnd.openxmlformats-officedocument.presentationml.slideLayout+xml"/>
  <Override PartName="/ppt/slideLayouts/slideLayout43.xml" ContentType="application/vnd.openxmlformats-officedocument.presentationml.slideLayout+xml"/>
  <Override PartName="/ppt/slideLayouts/slideLayout215.xml" ContentType="application/vnd.openxmlformats-officedocument.presentationml.slideLayout+xml"/>
  <Override PartName="/ppt/slideLayouts/slideLayout42.xml" ContentType="application/vnd.openxmlformats-officedocument.presentationml.slideLayout+xml"/>
  <Override PartName="/ppt/slideLayouts/slideLayout209.xml" ContentType="application/vnd.openxmlformats-officedocument.presentationml.slideLayout+xml"/>
  <Override PartName="/ppt/slideLayouts/slideLayout36.xml" ContentType="application/vnd.openxmlformats-officedocument.presentationml.slideLayout+xml"/>
  <Override PartName="/ppt/slideLayouts/slideLayout208.xml" ContentType="application/vnd.openxmlformats-officedocument.presentationml.slideLayout+xml"/>
  <Override PartName="/ppt/slideLayouts/slideLayout35.xml" ContentType="application/vnd.openxmlformats-officedocument.presentationml.slideLayout+xml"/>
  <Override PartName="/ppt/slideLayouts/slideLayout207.xml" ContentType="application/vnd.openxmlformats-officedocument.presentationml.slideLayout+xml"/>
  <Override PartName="/ppt/slideLayouts/slideLayout34.xml" ContentType="application/vnd.openxmlformats-officedocument.presentationml.slideLayout+xml"/>
  <Override PartName="/ppt/slideLayouts/slideLayout206.xml" ContentType="application/vnd.openxmlformats-officedocument.presentationml.slideLayout+xml"/>
  <Override PartName="/ppt/slideLayouts/slideLayout33.xml" ContentType="application/vnd.openxmlformats-officedocument.presentationml.slideLayout+xml"/>
  <Override PartName="/ppt/slideLayouts/slideLayout205.xml" ContentType="application/vnd.openxmlformats-officedocument.presentationml.slideLayout+xml"/>
  <Override PartName="/ppt/slideLayouts/slideLayout32.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329.xml" ContentType="application/vnd.openxmlformats-officedocument.presentationml.slideLayout+xml"/>
  <Override PartName="/ppt/slideLayouts/slideLayout162.xml" ContentType="application/vnd.openxmlformats-officedocument.presentationml.slideLayout+xml"/>
  <Override PartName="/ppt/slideLayouts/slideLayout328.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296.xml" ContentType="application/vnd.openxmlformats-officedocument.presentationml.slideLayout+xml"/>
  <Override PartName="/ppt/slideLayouts/slideLayout334.xml" ContentType="application/vnd.openxmlformats-officedocument.presentationml.slideLayout+xml"/>
  <Override PartName="/ppt/slideLayouts/slideLayout158.xml" ContentType="application/vnd.openxmlformats-officedocument.presentationml.slideLayout+xml"/>
  <Override PartName="/ppt/slideLayouts/slideLayout295.xml" ContentType="application/vnd.openxmlformats-officedocument.presentationml.slideLayout+xml"/>
  <Override PartName="/ppt/slideLayouts/slideLayout333.xml" ContentType="application/vnd.openxmlformats-officedocument.presentationml.slideLayout+xml"/>
  <Override PartName="/ppt/slideLayouts/slideLayout157.xml" ContentType="application/vnd.openxmlformats-officedocument.presentationml.slideLayout+xml"/>
  <Override PartName="/ppt/slideLayouts/slideLayout294.xml" ContentType="application/vnd.openxmlformats-officedocument.presentationml.slideLayout+xml"/>
  <Override PartName="/ppt/slideLayouts/slideLayout332.xml" ContentType="application/vnd.openxmlformats-officedocument.presentationml.slideLayout+xml"/>
  <Override PartName="/ppt/slideLayouts/slideLayout156.xml" ContentType="application/vnd.openxmlformats-officedocument.presentationml.slideLayout+xml"/>
  <Override PartName="/ppt/slideLayouts/slideLayout293.xml" ContentType="application/vnd.openxmlformats-officedocument.presentationml.slideLayout+xml"/>
  <Override PartName="/ppt/slideLayouts/slideLayout331.xml" ContentType="application/vnd.openxmlformats-officedocument.presentationml.slideLayout+xml"/>
  <Override PartName="/ppt/slideLayouts/slideLayout155.xml" ContentType="application/vnd.openxmlformats-officedocument.presentationml.slideLayout+xml"/>
  <Override PartName="/ppt/slideLayouts/slideLayout292.xml" ContentType="application/vnd.openxmlformats-officedocument.presentationml.slideLayout+xml"/>
  <Override PartName="/ppt/slideLayouts/slideLayout330.xml" ContentType="application/vnd.openxmlformats-officedocument.presentationml.slideLayout+xml"/>
  <Override PartName="/ppt/slideLayouts/slideLayout154.xml" ContentType="application/vnd.openxmlformats-officedocument.presentationml.slideLayout+xml"/>
  <Override PartName="/ppt/slideLayouts/slideLayout291.xml" ContentType="application/vnd.openxmlformats-officedocument.presentationml.slideLayout+xml"/>
  <Override PartName="/ppt/slideLayouts/slideLayout153.xml" ContentType="application/vnd.openxmlformats-officedocument.presentationml.slideLayout+xml"/>
  <Override PartName="/ppt/slideLayouts/slideLayout2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286.xml" ContentType="application/vnd.openxmlformats-officedocument.presentationml.slideLayout+xml"/>
  <Override PartName="/ppt/slideLayouts/slideLayout324.xml" ContentType="application/vnd.openxmlformats-officedocument.presentationml.slideLayout+xml"/>
  <Override PartName="/ppt/slideLayouts/slideLayout148.xml" ContentType="application/vnd.openxmlformats-officedocument.presentationml.slideLayout+xml"/>
  <Override PartName="/ppt/slideLayouts/slideLayout285.xml" ContentType="application/vnd.openxmlformats-officedocument.presentationml.slideLayout+xml"/>
  <Override PartName="/ppt/slideLayouts/slideLayout323.xml" ContentType="application/vnd.openxmlformats-officedocument.presentationml.slideLayout+xml"/>
  <Override PartName="/ppt/slideLayouts/slideLayout147.xml" ContentType="application/vnd.openxmlformats-officedocument.presentationml.slideLayout+xml"/>
  <Override PartName="/ppt/slideLayouts/slideLayout284.xml" ContentType="application/vnd.openxmlformats-officedocument.presentationml.slideLayout+xml"/>
  <Override PartName="/ppt/slideLayouts/slideLayout322.xml" ContentType="application/vnd.openxmlformats-officedocument.presentationml.slideLayout+xml"/>
  <Override PartName="/ppt/slideLayouts/slideLayout146.xml" ContentType="application/vnd.openxmlformats-officedocument.presentationml.slideLayout+xml"/>
  <Override PartName="/ppt/slideLayouts/slideLayout283.xml" ContentType="application/vnd.openxmlformats-officedocument.presentationml.slideLayout+xml"/>
  <Override PartName="/ppt/slideLayouts/slideLayout321.xml" ContentType="application/vnd.openxmlformats-officedocument.presentationml.slideLayout+xml"/>
  <Override PartName="/ppt/slideLayouts/slideLayout145.xml" ContentType="application/vnd.openxmlformats-officedocument.presentationml.slideLayout+xml"/>
  <Override PartName="/ppt/slideLayouts/slideLayout282.xml" ContentType="application/vnd.openxmlformats-officedocument.presentationml.slideLayout+xml"/>
  <Override PartName="/ppt/slideLayouts/slideLayout320.xml" ContentType="application/vnd.openxmlformats-officedocument.presentationml.slideLayout+xml"/>
  <Override PartName="/ppt/slideLayouts/slideLayout144.xml" ContentType="application/vnd.openxmlformats-officedocument.presentationml.slideLayout+xml"/>
  <Override PartName="/ppt/slideLayouts/slideLayout281.xml" ContentType="application/vnd.openxmlformats-officedocument.presentationml.slideLayout+xml"/>
  <Override PartName="/ppt/slideLayouts/slideLayout143.xml" ContentType="application/vnd.openxmlformats-officedocument.presentationml.slideLayout+xml"/>
  <Override PartName="/ppt/slideLayouts/slideLayout280.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276.xml" ContentType="application/vnd.openxmlformats-officedocument.presentationml.slideLayout+xml"/>
  <Override PartName="/ppt/slideLayouts/slideLayout314.xml" ContentType="application/vnd.openxmlformats-officedocument.presentationml.slideLayout+xml"/>
  <Override PartName="/ppt/slideLayouts/slideLayout231.xml" ContentType="application/vnd.openxmlformats-officedocument.presentationml.slideLayout+xml"/>
  <Override PartName="/ppt/slideLayouts/slideLayout18.xml" ContentType="application/vnd.openxmlformats-officedocument.presentationml.slideLayout+xml"/>
  <Override PartName="/ppt/slideLayouts/slideLayout232.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8.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110.xml" ContentType="application/vnd.openxmlformats-officedocument.presentationml.slideLayout+xml"/>
  <Override PartName="/ppt/slideLayouts/slideLayout371.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111.xml" ContentType="application/vnd.openxmlformats-officedocument.presentationml.slideLayout+xml"/>
  <Override PartName="/ppt/slideLayouts/slideLayout372.xml" ContentType="application/vnd.openxmlformats-officedocument.presentationml.slideLayout+xml"/>
  <Override PartName="/ppt/slideLayouts/slideLayout17.xml" ContentType="application/vnd.openxmlformats-officedocument.presentationml.slideLayout+xml"/>
  <Override PartName="/ppt/slideLayouts/slideLayout230.xml" ContentType="application/vnd.openxmlformats-officedocument.presentationml.slideLayout+xml"/>
  <Override PartName="/ppt/slideLayouts/slideLayout29.xml" ContentType="application/vnd.openxmlformats-officedocument.presentationml.slideLayout+xml"/>
  <Override PartName="/ppt/slideLayouts/slideLayout100.xml" ContentType="application/vnd.openxmlformats-officedocument.presentationml.slideLayout+xml"/>
  <Override PartName="/ppt/slideLayouts/slideLayout361.xml" ContentType="application/vnd.openxmlformats-officedocument.presentationml.slideLayout+xml"/>
  <Override PartName="/ppt/slideLayouts/slideLayout101.xml" ContentType="application/vnd.openxmlformats-officedocument.presentationml.slideLayout+xml"/>
  <Override PartName="/ppt/slideLayouts/slideLayout362.xml" ContentType="application/vnd.openxmlformats-officedocument.presentationml.slideLayout+xml"/>
  <Override PartName="/ppt/slideLayouts/slideLayout3.xml" ContentType="application/vnd.openxmlformats-officedocument.presentationml.slideLayout+xml"/>
  <Override PartName="/ppt/slideLayouts/slideLayout112.xml" ContentType="application/vnd.openxmlformats-officedocument.presentationml.slideLayout+xml"/>
  <Override PartName="/ppt/slideLayouts/slideLayout373.xml" ContentType="application/vnd.openxmlformats-officedocument.presentationml.slideLayout+xml"/>
  <Override PartName="/ppt/slideLayouts/slideLayout102.xml" ContentType="application/vnd.openxmlformats-officedocument.presentationml.slideLayout+xml"/>
  <Override PartName="/ppt/slideLayouts/slideLayout363.xml" ContentType="application/vnd.openxmlformats-officedocument.presentationml.slideLayout+xml"/>
  <Override PartName="/ppt/slideLayouts/slideLayout180.xml" ContentType="application/vnd.openxmlformats-officedocument.presentationml.slideLayout+xml"/>
  <Override PartName="/ppt/slideLayouts/slideLayout346.xml" ContentType="application/vnd.openxmlformats-officedocument.presentationml.slideLayout+xml"/>
  <Override PartName="/ppt/slideLayouts/slideLayout120.xml" ContentType="application/vnd.openxmlformats-officedocument.presentationml.slideLayout+xml"/>
  <Override PartName="/ppt/slideLayouts/slideLayout381.xml" ContentType="application/vnd.openxmlformats-officedocument.presentationml.slideLayout+xml"/>
  <Override PartName="/ppt/slideLayouts/slideLayout138.xml" ContentType="application/vnd.openxmlformats-officedocument.presentationml.slideLayout+xml"/>
  <Override PartName="/ppt/slideLayouts/slideLayout275.xml" ContentType="application/vnd.openxmlformats-officedocument.presentationml.slideLayout+xml"/>
  <Override PartName="/ppt/slideLayouts/slideLayout313.xml" ContentType="application/vnd.openxmlformats-officedocument.presentationml.slideLayout+xml"/>
  <Override PartName="/ppt/slideLayouts/slideLayout121.xml" ContentType="application/vnd.openxmlformats-officedocument.presentationml.slideLayout+xml"/>
  <Override PartName="/ppt/slideLayouts/slideLayout382.xml" ContentType="application/vnd.openxmlformats-officedocument.presentationml.slideLayout+xml"/>
  <Override PartName="/ppt/slideLayouts/slideLayout122.xml" ContentType="application/vnd.openxmlformats-officedocument.presentationml.slideLayout+xml"/>
  <Override PartName="/ppt/slideLayouts/slideLayout383.xml" ContentType="application/vnd.openxmlformats-officedocument.presentationml.slideLayout+xml"/>
  <Override PartName="/ppt/slideLayouts/slideLayout190.xml" ContentType="application/vnd.openxmlformats-officedocument.presentationml.slideLayout+xml"/>
  <Override PartName="/ppt/slideLayouts/slideLayout356.xml" ContentType="application/vnd.openxmlformats-officedocument.presentationml.slideLayout+xml"/>
  <Override PartName="/ppt/slideLayouts/slideLayout85.xml" ContentType="application/vnd.openxmlformats-officedocument.presentationml.slideLayout+xml"/>
  <Override PartName="/ppt/slideLayouts/slideLayout258.xml" ContentType="application/vnd.openxmlformats-officedocument.presentationml.slideLayout+xml"/>
  <Override PartName="/ppt/slideLayouts/slideLayout352.xml" ContentType="application/vnd.openxmlformats-officedocument.presentationml.slideLayout+xml"/>
  <Override PartName="/ppt/slideLayouts/slideLayout86.xml" ContentType="application/vnd.openxmlformats-officedocument.presentationml.slideLayout+xml"/>
  <Override PartName="/ppt/slideLayouts/slideLayout259.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240.xml" ContentType="application/vnd.openxmlformats-officedocument.presentationml.slideLayout+xml"/>
  <Override PartName="/ppt/slideLayouts/slideLayout103.xml" ContentType="application/vnd.openxmlformats-officedocument.presentationml.slideLayout+xml"/>
  <Override PartName="/ppt/slideLayouts/slideLayout364.xml" ContentType="application/vnd.openxmlformats-officedocument.presentationml.slideLayout+xml"/>
  <Override PartName="/ppt/slideLayouts/slideLayout299.xml" ContentType="application/vnd.openxmlformats-officedocument.presentationml.slideLayout+xml"/>
  <Override PartName="/ppt/slideLayouts/slideLayout337.xml" ContentType="application/vnd.openxmlformats-officedocument.presentationml.slideLayout+xml"/>
  <Override PartName="/ppt/slideLayouts/slideLayout171.xml" ContentType="application/vnd.openxmlformats-officedocument.presentationml.slideLayout+xml"/>
  <Override PartName="/ppt/slideLayouts/slideLayout360.xml" ContentType="application/vnd.openxmlformats-officedocument.presentationml.slideLayout+xml"/>
  <Override PartName="/ppt/slideLayouts/slideLayout241.xml" ContentType="application/vnd.openxmlformats-officedocument.presentationml.slideLayout+xml"/>
  <Override PartName="/ppt/slideLayouts/slideLayout104.xml" ContentType="application/vnd.openxmlformats-officedocument.presentationml.slideLayout+xml"/>
  <Override PartName="/ppt/slideLayouts/slideLayout365.xml" ContentType="application/vnd.openxmlformats-officedocument.presentationml.slideLayout+xml"/>
  <Override PartName="/ppt/slideLayouts/slideLayout338.xml" ContentType="application/vnd.openxmlformats-officedocument.presentationml.slideLayout+xml"/>
  <Override PartName="/ppt/slideLayouts/slideLayout172.xml" ContentType="application/vnd.openxmlformats-officedocument.presentationml.slideLayout+xml"/>
  <Override PartName="/ppt/slideLayouts/slideLayout242.xml" ContentType="application/vnd.openxmlformats-officedocument.presentationml.slideLayout+xml"/>
  <Override PartName="/ppt/slideLayouts/slideLayout105.xml" ContentType="application/vnd.openxmlformats-officedocument.presentationml.slideLayout+xml"/>
  <Override PartName="/ppt/slideLayouts/slideLayout366.xml" ContentType="application/vnd.openxmlformats-officedocument.presentationml.slideLayout+xml"/>
  <Override PartName="/ppt/slideLayouts/slideLayout339.xml" ContentType="application/vnd.openxmlformats-officedocument.presentationml.slideLayout+xml"/>
  <Override PartName="/ppt/slideLayouts/slideLayout173.xml" ContentType="application/vnd.openxmlformats-officedocument.presentationml.slideLayout+xml"/>
  <Override PartName="/ppt/slideLayouts/slideLayout367.xml" ContentType="application/vnd.openxmlformats-officedocument.presentationml.slideLayout+xml"/>
  <Override PartName="/ppt/slideLayouts/slideLayout174.xml" ContentType="application/vnd.openxmlformats-officedocument.presentationml.slideLayout+xml"/>
  <Override PartName="/ppt/slideLayouts/slideLayout368.xml" ContentType="application/vnd.openxmlformats-officedocument.presentationml.slideLayout+xml"/>
  <Override PartName="/ppt/slideLayouts/slideLayout175.xml" ContentType="application/vnd.openxmlformats-officedocument.presentationml.slideLayout+xml"/>
  <Override PartName="/ppt/slideLayouts/slideLayout370.xml" ContentType="application/vnd.openxmlformats-officedocument.presentationml.slideLayout+xml"/>
  <Override PartName="/ppt/slideLayouts/_rels/slideLayout313.xml.rels" ContentType="application/vnd.openxmlformats-package.relationships+xml"/>
  <Override PartName="/ppt/slideLayouts/_rels/slideLayout287.xml.rels" ContentType="application/vnd.openxmlformats-package.relationships+xml"/>
  <Override PartName="/ppt/slideLayouts/_rels/slideLayout308.xml.rels" ContentType="application/vnd.openxmlformats-package.relationships+xml"/>
  <Override PartName="/ppt/slideLayouts/_rels/slideLayout292.xml.rels" ContentType="application/vnd.openxmlformats-package.relationships+xml"/>
  <Override PartName="/ppt/slideLayouts/_rels/slideLayout312.xml.rels" ContentType="application/vnd.openxmlformats-package.relationships+xml"/>
  <Override PartName="/ppt/slideLayouts/_rels/slideLayout307.xml.rels" ContentType="application/vnd.openxmlformats-package.relationships+xml"/>
  <Override PartName="/ppt/slideLayouts/_rels/slideLayout286.xml.rels" ContentType="application/vnd.openxmlformats-package.relationships+xml"/>
  <Override PartName="/ppt/slideLayouts/_rels/slideLayout291.xml.rels" ContentType="application/vnd.openxmlformats-package.relationships+xml"/>
  <Override PartName="/ppt/slideLayouts/_rels/slideLayout136.xml.rels" ContentType="application/vnd.openxmlformats-package.relationships+xml"/>
  <Override PartName="/ppt/slideLayouts/_rels/slideLayout20.xml.rels" ContentType="application/vnd.openxmlformats-package.relationships+xml"/>
  <Override PartName="/ppt/slideLayouts/_rels/slideLayout130.xml.rels" ContentType="application/vnd.openxmlformats-package.relationships+xml"/>
  <Override PartName="/ppt/slideLayouts/_rels/slideLayout303.xml.rels" ContentType="application/vnd.openxmlformats-package.relationships+xml"/>
  <Override PartName="/ppt/slideLayouts/_rels/slideLayout304.xml.rels" ContentType="application/vnd.openxmlformats-package.relationships+xml"/>
  <Override PartName="/ppt/slideLayouts/_rels/slideLayout283.xml.rels" ContentType="application/vnd.openxmlformats-package.relationships+xml"/>
  <Override PartName="/ppt/slideLayouts/_rels/slideLayout201.xml.rels" ContentType="application/vnd.openxmlformats-package.relationships+xml"/>
  <Override PartName="/ppt/slideLayouts/_rels/slideLayout175.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246.xml.rels" ContentType="application/vnd.openxmlformats-package.relationships+xml"/>
  <Override PartName="/ppt/slideLayouts/_rels/slideLayout251.xml.rels" ContentType="application/vnd.openxmlformats-package.relationships+xml"/>
  <Override PartName="/ppt/slideLayouts/_rels/slideLayout109.xml.rels" ContentType="application/vnd.openxmlformats-package.relationships+xml"/>
  <Override PartName="/ppt/slideLayouts/_rels/slideLayout192.xml.rels" ContentType="application/vnd.openxmlformats-package.relationships+xml"/>
  <Override PartName="/ppt/slideLayouts/_rels/slideLayout213.xml.rels" ContentType="application/vnd.openxmlformats-package.relationships+xml"/>
  <Override PartName="/ppt/slideLayouts/_rels/slideLayout247.xml.rels" ContentType="application/vnd.openxmlformats-package.relationships+xml"/>
  <Override PartName="/ppt/slideLayouts/_rels/slideLayout252.xml.rels" ContentType="application/vnd.openxmlformats-package.relationships+xml"/>
  <Override PartName="/ppt/slideLayouts/_rels/slideLayout40.xml.rels" ContentType="application/vnd.openxmlformats-package.relationships+xml"/>
  <Override PartName="/ppt/slideLayouts/_rels/slideLayout35.xml.rels" ContentType="application/vnd.openxmlformats-package.relationships+xml"/>
  <Override PartName="/ppt/slideLayouts/_rels/slideLayout3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134.xml.rels" ContentType="application/vnd.openxmlformats-package.relationships+xml"/>
  <Override PartName="/ppt/slideLayouts/_rels/slideLayout129.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183.xml.rels" ContentType="application/vnd.openxmlformats-package.relationships+xml"/>
  <Override PartName="/ppt/slideLayouts/_rels/slideLayout204.xml.rels" ContentType="application/vnd.openxmlformats-package.relationships+xml"/>
  <Override PartName="/ppt/slideLayouts/_rels/slideLayout178.xml.rels" ContentType="application/vnd.openxmlformats-package.relationships+xml"/>
  <Override PartName="/ppt/slideLayouts/_rels/slideLayout349.xml.rels" ContentType="application/vnd.openxmlformats-package.relationships+xml"/>
  <Override PartName="/ppt/slideLayouts/_rels/slideLayout302.xml.rels" ContentType="application/vnd.openxmlformats-package.relationships+xml"/>
  <Override PartName="/ppt/slideLayouts/_rels/slideLayout301.xml.rels" ContentType="application/vnd.openxmlformats-package.relationships+xml"/>
  <Override PartName="/ppt/slideLayouts/_rels/slideLayout275.xml.rels" ContentType="application/vnd.openxmlformats-package.relationships+xml"/>
  <Override PartName="/ppt/slideLayouts/_rels/slideLayout280.xml.rels" ContentType="application/vnd.openxmlformats-package.relationships+xml"/>
  <Override PartName="/ppt/slideLayouts/_rels/slideLayout193.xml.rels" ContentType="application/vnd.openxmlformats-package.relationships+xml"/>
  <Override PartName="/ppt/slideLayouts/_rels/slideLayout359.xml.rels" ContentType="application/vnd.openxmlformats-package.relationships+xml"/>
  <Override PartName="/ppt/slideLayouts/_rels/slideLayout115.xml.rels" ContentType="application/vnd.openxmlformats-package.relationships+xml"/>
  <Override PartName="/ppt/slideLayouts/_rels/slideLayout120.xml.rels" ContentType="application/vnd.openxmlformats-package.relationships+xml"/>
  <Override PartName="/ppt/slideLayouts/_rels/slideLayout11.xml.rels" ContentType="application/vnd.openxmlformats-package.relationships+xml"/>
  <Override PartName="/ppt/slideLayouts/_rels/slideLayout262.xml.rels" ContentType="application/vnd.openxmlformats-package.relationships+xml"/>
  <Override PartName="/ppt/slideLayouts/_rels/slideLayout158.xml.rels" ContentType="application/vnd.openxmlformats-package.relationships+xml"/>
  <Override PartName="/ppt/slideLayouts/_rels/slideLayout41.xml.rels" ContentType="application/vnd.openxmlformats-package.relationships+xml"/>
  <Override PartName="/ppt/slideLayouts/_rels/slideLayout36.xml.rels" ContentType="application/vnd.openxmlformats-package.relationships+xml"/>
  <Override PartName="/ppt/slideLayouts/_rels/slideLayout248.xml.rels" ContentType="application/vnd.openxmlformats-package.relationships+xml"/>
  <Override PartName="/ppt/slideLayouts/_rels/slideLayout253.xml.rels" ContentType="application/vnd.openxmlformats-package.relationships+xml"/>
  <Override PartName="/ppt/slideLayouts/_rels/slideLayout300.xml.rels" ContentType="application/vnd.openxmlformats-package.relationships+xml"/>
  <Override PartName="/ppt/slideLayouts/_rels/slideLayout274.xml.rels" ContentType="application/vnd.openxmlformats-package.relationships+xml"/>
  <Override PartName="/ppt/slideLayouts/_rels/slideLayout272.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37.xml.rels" ContentType="application/vnd.openxmlformats-package.relationships+xml"/>
  <Override PartName="/ppt/slideLayouts/_rels/slideLayout263.xml.rels" ContentType="application/vnd.openxmlformats-package.relationships+xml"/>
  <Override PartName="/ppt/slideLayouts/_rels/slideLayout159.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67.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210.xml.rels" ContentType="application/vnd.openxmlformats-package.relationships+xml"/>
  <Override PartName="/ppt/slideLayouts/_rels/slideLayout106.xml.rels" ContentType="application/vnd.openxmlformats-package.relationships+xml"/>
  <Override PartName="/ppt/slideLayouts/_rels/slideLayout211.xml.rels" ContentType="application/vnd.openxmlformats-package.relationships+xml"/>
  <Override PartName="/ppt/slideLayouts/_rels/slideLayout190.xml.rels" ContentType="application/vnd.openxmlformats-package.relationships+xml"/>
  <Override PartName="/ppt/slideLayouts/_rels/slideLayout107.xml.rels" ContentType="application/vnd.openxmlformats-package.relationships+xml"/>
  <Override PartName="/ppt/slideLayouts/_rels/slideLayout212.xml.rels" ContentType="application/vnd.openxmlformats-package.relationships+xml"/>
  <Override PartName="/ppt/slideLayouts/_rels/slideLayout191.xml.rels" ContentType="application/vnd.openxmlformats-package.relationships+xml"/>
  <Override PartName="/ppt/slideLayouts/_rels/slideLayout108.xml.rels" ContentType="application/vnd.openxmlformats-package.relationships+xml"/>
  <Override PartName="/ppt/slideLayouts/_rels/slideLayout220.xml.rels" ContentType="application/vnd.openxmlformats-package.relationships+xml"/>
  <Override PartName="/ppt/slideLayouts/_rels/slideLayout221.xml.rels" ContentType="application/vnd.openxmlformats-package.relationships+xml"/>
  <Override PartName="/ppt/slideLayouts/_rels/slideLayout222.xml.rels" ContentType="application/vnd.openxmlformats-package.relationships+xml"/>
  <Override PartName="/ppt/slideLayouts/_rels/slideLayout74.xml.rels" ContentType="application/vnd.openxmlformats-package.relationships+xml"/>
  <Override PartName="/ppt/slideLayouts/_rels/slideLayout230.xml.rels" ContentType="application/vnd.openxmlformats-package.relationships+xml"/>
  <Override PartName="/ppt/slideLayouts/_rels/slideLayout225.xml.rels" ContentType="application/vnd.openxmlformats-package.relationships+xml"/>
  <Override PartName="/ppt/slideLayouts/_rels/slideLayout270.xml.rels" ContentType="application/vnd.openxmlformats-package.relationships+xml"/>
  <Override PartName="/ppt/slideLayouts/_rels/slideLayout123.xml.rels" ContentType="application/vnd.openxmlformats-package.relationships+xml"/>
  <Override PartName="/ppt/slideLayouts/_rels/slideLayout118.xml.rels" ContentType="application/vnd.openxmlformats-package.relationships+xml"/>
  <Override PartName="/ppt/slideLayouts/_rels/slideLayout325.xml.rels" ContentType="application/vnd.openxmlformats-package.relationships+xml"/>
  <Override PartName="/ppt/slideLayouts/_rels/slideLayout299.xml.rels" ContentType="application/vnd.openxmlformats-package.relationships+xml"/>
  <Override PartName="/ppt/slideLayouts/_rels/slideLayout378.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202.xml.rels" ContentType="application/vnd.openxmlformats-package.relationships+xml"/>
  <Override PartName="/ppt/slideLayouts/_rels/slideLayout181.xml.rels" ContentType="application/vnd.openxmlformats-package.relationships+xml"/>
  <Override PartName="/ppt/slideLayouts/_rels/slideLayout113.xml.rels" ContentType="application/vnd.openxmlformats-package.relationships+xml"/>
  <Override PartName="/ppt/slideLayouts/_rels/slideLayout260.xml.rels" ContentType="application/vnd.openxmlformats-package.relationships+xml"/>
  <Override PartName="/ppt/slideLayouts/_rels/slideLayout156.xml.rels" ContentType="application/vnd.openxmlformats-package.relationships+xml"/>
  <Override PartName="/ppt/slideLayouts/_rels/slideLayout271.xml.rels" ContentType="application/vnd.openxmlformats-package.relationships+xml"/>
  <Override PartName="/ppt/slideLayouts/_rels/slideLayout124.xml.rels" ContentType="application/vnd.openxmlformats-package.relationships+xml"/>
  <Override PartName="/ppt/slideLayouts/_rels/slideLayout67.xml.rels" ContentType="application/vnd.openxmlformats-package.relationships+xml"/>
  <Override PartName="/ppt/slideLayouts/_rels/slideLayout326.xml.rels" ContentType="application/vnd.openxmlformats-package.relationships+xml"/>
  <Override PartName="/ppt/slideLayouts/_rels/slideLayout379.xml.rels" ContentType="application/vnd.openxmlformats-package.relationships+xml"/>
  <Override PartName="/ppt/slideLayouts/_rels/slideLayout384.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182.xml.rels" ContentType="application/vnd.openxmlformats-package.relationships+xml"/>
  <Override PartName="/ppt/slideLayouts/_rels/slideLayout203.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261.xml.rels" ContentType="application/vnd.openxmlformats-package.relationships+xml"/>
  <Override PartName="/ppt/slideLayouts/_rels/slideLayout157.xml.rels" ContentType="application/vnd.openxmlformats-package.relationships+xml"/>
  <Override PartName="/ppt/slideLayouts/_rels/slideLayout347.xml.rels" ContentType="application/vnd.openxmlformats-package.relationships+xml"/>
  <Override PartName="/ppt/slideLayouts/_rels/slideLayout277.xml.rels" ContentType="application/vnd.openxmlformats-package.relationships+xml"/>
  <Override PartName="/ppt/slideLayouts/_rels/slideLayout381.xml.rels" ContentType="application/vnd.openxmlformats-package.relationships+xml"/>
  <Override PartName="/ppt/slideLayouts/_rels/slideLayout19.xml.rels" ContentType="application/vnd.openxmlformats-package.relationships+xml"/>
  <Override PartName="/ppt/slideLayouts/_rels/slideLayout315.xml.rels" ContentType="application/vnd.openxmlformats-package.relationships+xml"/>
  <Override PartName="/ppt/slideLayouts/_rels/slideLayout184.xml.rels" ContentType="application/vnd.openxmlformats-package.relationships+xml"/>
  <Override PartName="/ppt/slideLayouts/_rels/slideLayout179.xml.rels" ContentType="application/vnd.openxmlformats-package.relationships+xml"/>
  <Override PartName="/ppt/slideLayouts/_rels/slideLayout205.xml.rels" ContentType="application/vnd.openxmlformats-package.relationships+xml"/>
  <Override PartName="/ppt/slideLayouts/_rels/slideLayout122.xml.rels" ContentType="application/vnd.openxmlformats-package.relationships+xml"/>
  <Override PartName="/ppt/slideLayouts/_rels/slideLayout117.xml.rels" ContentType="application/vnd.openxmlformats-package.relationships+xml"/>
  <Override PartName="/ppt/slideLayouts/_rels/slideLayout71.xml.rels" ContentType="application/vnd.openxmlformats-package.relationships+xml"/>
  <Override PartName="/ppt/slideLayouts/_rels/slideLayout187.xml.rels" ContentType="application/vnd.openxmlformats-package.relationships+xml"/>
  <Override PartName="/ppt/slideLayouts/_rels/slideLayout289.xml.rels" ContentType="application/vnd.openxmlformats-package.relationships+xml"/>
  <Override PartName="/ppt/slideLayouts/_rels/slideLayout90.xml.rels" ContentType="application/vnd.openxmlformats-package.relationships+xml"/>
  <Override PartName="/ppt/slideLayouts/_rels/slideLayout85.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99.xml.rels" ContentType="application/vnd.openxmlformats-package.relationships+xml"/>
  <Override PartName="/ppt/slideLayouts/_rels/slideLayout255.xml.rels" ContentType="application/vnd.openxmlformats-package.relationships+xml"/>
  <Override PartName="/ppt/slideLayouts/_rels/slideLayout3.xml.rels" ContentType="application/vnd.openxmlformats-package.relationships+xml"/>
  <Override PartName="/ppt/slideLayouts/_rels/slideLayout87.xml.rels" ContentType="application/vnd.openxmlformats-package.relationships+xml"/>
  <Override PartName="/ppt/slideLayouts/_rels/slideLayout92.xml.rels" ContentType="application/vnd.openxmlformats-package.relationships+xml"/>
  <Override PartName="/ppt/slideLayouts/_rels/slideLayout346.xml.rels" ContentType="application/vnd.openxmlformats-package.relationships+xml"/>
  <Override PartName="/ppt/slideLayouts/_rels/slideLayout351.xml.rels" ContentType="application/vnd.openxmlformats-package.relationships+xml"/>
  <Override PartName="/ppt/slideLayouts/_rels/slideLayout48.xml.rels" ContentType="application/vnd.openxmlformats-package.relationships+xml"/>
  <Override PartName="/ppt/slideLayouts/_rels/slideLayout53.xml.rels" ContentType="application/vnd.openxmlformats-package.relationships+xml"/>
  <Override PartName="/ppt/slideLayouts/_rels/slideLayout18.xml.rels" ContentType="application/vnd.openxmlformats-package.relationships+xml"/>
  <Override PartName="/ppt/slideLayouts/_rels/slideLayout269.xml.rels" ContentType="application/vnd.openxmlformats-package.relationships+xml"/>
  <Override PartName="/ppt/slideLayouts/_rels/slideLayout96.xml.rels" ContentType="application/vnd.openxmlformats-package.relationships+xml"/>
  <Override PartName="/ppt/slideLayouts/_rels/slideLayout208.xml.rels" ContentType="application/vnd.openxmlformats-package.relationships+xml"/>
  <Override PartName="/ppt/slideLayouts/_rels/slideLayout28.xml.rels" ContentType="application/vnd.openxmlformats-package.relationships+xml"/>
  <Override PartName="/ppt/slideLayouts/_rels/slideLayout104.xml.rels" ContentType="application/vnd.openxmlformats-package.relationships+xml"/>
  <Override PartName="/ppt/slideLayouts/_rels/slideLayout345.xml.rels" ContentType="application/vnd.openxmlformats-package.relationships+xml"/>
  <Override PartName="/ppt/slideLayouts/_rels/slideLayout350.xml.rels" ContentType="application/vnd.openxmlformats-package.relationships+xml"/>
  <Override PartName="/ppt/slideLayouts/_rels/slideLayout86.xml.rels" ContentType="application/vnd.openxmlformats-package.relationships+xml"/>
  <Override PartName="/ppt/slideLayouts/_rels/slideLayout91.xml.rels" ContentType="application/vnd.openxmlformats-package.relationships+xml"/>
  <Override PartName="/ppt/slideLayouts/_rels/slideLayout52.xml.rels" ContentType="application/vnd.openxmlformats-package.relationships+xml"/>
  <Override PartName="/ppt/slideLayouts/_rels/slideLayout47.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27.xml.rels" ContentType="application/vnd.openxmlformats-package.relationships+xml"/>
  <Override PartName="/ppt/slideLayouts/_rels/slideLayout103.xml.rels" ContentType="application/vnd.openxmlformats-package.relationships+xml"/>
  <Override PartName="/ppt/slideLayouts/_rels/slideLayout95.xml.rels" ContentType="application/vnd.openxmlformats-package.relationships+xml"/>
  <Override PartName="/ppt/slideLayouts/_rels/slideLayout207.xml.rels" ContentType="application/vnd.openxmlformats-package.relationships+xml"/>
  <Override PartName="/ppt/slideLayouts/_rels/slideLayout354.xml.rels" ContentType="application/vnd.openxmlformats-package.relationships+xml"/>
  <Override PartName="/ppt/slideLayouts/_rels/slideLayout242.xml.rels" ContentType="application/vnd.openxmlformats-package.relationships+xml"/>
  <Override PartName="/ppt/slideLayouts/_rels/slideLayout237.xml.rels" ContentType="application/vnd.openxmlformats-package.relationships+xml"/>
  <Override PartName="/ppt/slideLayouts/_rels/slideLayout231.xml.rels" ContentType="application/vnd.openxmlformats-package.relationships+xml"/>
  <Override PartName="/ppt/slideLayouts/_rels/slideLayout365.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258.xml.rels" ContentType="application/vnd.openxmlformats-package.relationships+xml"/>
  <Override PartName="/ppt/slideLayouts/_rels/slideLayout344.xml.rels" ContentType="application/vnd.openxmlformats-package.relationships+xml"/>
  <Override PartName="/ppt/slideLayouts/_rels/slideLayout241.xml.rels" ContentType="application/vnd.openxmlformats-package.relationships+xml"/>
  <Override PartName="/ppt/slideLayouts/_rels/slideLayout236.xml.rels" ContentType="application/vnd.openxmlformats-package.relationships+xml"/>
  <Override PartName="/ppt/slideLayouts/_rels/slideLayout279.xml.rels" ContentType="application/vnd.openxmlformats-package.relationships+xml"/>
  <Override PartName="/ppt/slideLayouts/_rels/slideLayout383.xml.rels" ContentType="application/vnd.openxmlformats-package.relationships+xml"/>
  <Override PartName="/ppt/slideLayouts/_rels/slideLayout268.xml.rels" ContentType="application/vnd.openxmlformats-package.relationships+xml"/>
  <Override PartName="/ppt/slideLayouts/_rels/slideLayout17.xml.rels" ContentType="application/vnd.openxmlformats-package.relationships+xml"/>
  <Override PartName="/ppt/slideLayouts/_rels/slideLayout311.xml.rels" ContentType="application/vnd.openxmlformats-package.relationships+xml"/>
  <Override PartName="/ppt/slideLayouts/_rels/slideLayout306.xml.rels" ContentType="application/vnd.openxmlformats-package.relationships+xml"/>
  <Override PartName="/ppt/slideLayouts/_rels/slideLayout285.xml.rels" ContentType="application/vnd.openxmlformats-package.relationships+xml"/>
  <Override PartName="/ppt/slideLayouts/_rels/slideLayout290.xml.rels" ContentType="application/vnd.openxmlformats-package.relationships+xml"/>
  <Override PartName="/ppt/slideLayouts/_rels/slideLayout32.xml.rels" ContentType="application/vnd.openxmlformats-package.relationships+xml"/>
  <Override PartName="/ppt/slideLayouts/_rels/slideLayout142.xml.rels" ContentType="application/vnd.openxmlformats-package.relationships+xml"/>
  <Override PartName="/ppt/slideLayouts/_rels/slideLayout375.xml.rels" ContentType="application/vnd.openxmlformats-package.relationships+xml"/>
  <Override PartName="/ppt/slideLayouts/_rels/slideLayout56.xml.rels" ContentType="application/vnd.openxmlformats-package.relationships+xml"/>
  <Override PartName="/ppt/slideLayouts/_rels/slideLayout199.xml.rels" ContentType="application/vnd.openxmlformats-package.relationships+xml"/>
  <Override PartName="/ppt/slideLayouts/_rels/slideLayout83.xml.rels" ContentType="application/vnd.openxmlformats-package.relationships+xml"/>
  <Override PartName="/ppt/slideLayouts/_rels/slideLayout342.xml.rels" ContentType="application/vnd.openxmlformats-package.relationships+xml"/>
  <Override PartName="/ppt/slideLayouts/_rels/slideLayout196.xml.rels" ContentType="application/vnd.openxmlformats-package.relationships+xml"/>
  <Override PartName="/ppt/slideLayouts/_rels/slideLayout217.xml.rels" ContentType="application/vnd.openxmlformats-package.relationships+xml"/>
  <Override PartName="/ppt/slideLayouts/_rels/slideLayout364.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139.xml.rels" ContentType="application/vnd.openxmlformats-package.relationships+xml"/>
  <Override PartName="/ppt/slideLayouts/_rels/slideLayout144.xml.rels" ContentType="application/vnd.openxmlformats-package.relationships+xml"/>
  <Override PartName="/ppt/slideLayouts/_rels/slideLayout256.xml.rels" ContentType="application/vnd.openxmlformats-package.relationships+xml"/>
  <Override PartName="/ppt/slideLayouts/_rels/slideLayout55.xml.rels" ContentType="application/vnd.openxmlformats-package.relationships+xml"/>
  <Override PartName="/ppt/slideLayouts/_rels/slideLayout218.xml.rels" ContentType="application/vnd.openxmlformats-package.relationships+xml"/>
  <Override PartName="/ppt/slideLayouts/_rels/slideLayout197.xml.rels" ContentType="application/vnd.openxmlformats-package.relationships+xml"/>
  <Override PartName="/ppt/slideLayouts/_rels/slideLayout352.xml.rels" ContentType="application/vnd.openxmlformats-package.relationships+xml"/>
  <Override PartName="/ppt/slideLayouts/_rels/slideLayout54.xml.rels" ContentType="application/vnd.openxmlformats-package.relationships+xml"/>
  <Override PartName="/ppt/slideLayouts/_rels/slideLayout49.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282.xml.rels" ContentType="application/vnd.openxmlformats-package.relationships+xml"/>
  <Override PartName="/ppt/slideLayouts/_rels/slideLayout243.xml.rels" ContentType="application/vnd.openxmlformats-package.relationships+xml"/>
  <Override PartName="/ppt/slideLayouts/_rels/slideLayout238.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149.xml.rels" ContentType="application/vnd.openxmlformats-package.relationships+xml"/>
  <Override PartName="/ppt/slideLayouts/_rels/slideLayout140.xml.rels" ContentType="application/vnd.openxmlformats-package.relationships+xml"/>
  <Override PartName="/ppt/slideLayouts/_rels/slideLayout309.xml.rels" ContentType="application/vnd.openxmlformats-package.relationships+xml"/>
  <Override PartName="/ppt/slideLayouts/_rels/slideLayout340.xml.rels" ContentType="application/vnd.openxmlformats-package.relationships+xml"/>
  <Override PartName="/ppt/slideLayouts/_rels/slideLayout254.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146.xml.rels" ContentType="application/vnd.openxmlformats-package.relationships+xml"/>
  <Override PartName="/ppt/slideLayouts/_rels/slideLayout314.xml.rels" ContentType="application/vnd.openxmlformats-package.relationships+xml"/>
  <Override PartName="/ppt/slideLayouts/_rels/slideLayout288.xml.rels" ContentType="application/vnd.openxmlformats-package.relationships+xml"/>
  <Override PartName="/ppt/slideLayouts/_rels/slideLayout29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84.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65.xml.rels" ContentType="application/vnd.openxmlformats-package.relationships+xml"/>
  <Override PartName="/ppt/slideLayouts/_rels/slideLayout143.xml.rels" ContentType="application/vnd.openxmlformats-package.relationships+xml"/>
  <Override PartName="/ppt/slideLayouts/_rels/slideLayout333.xml.rels" ContentType="application/vnd.openxmlformats-package.relationships+xml"/>
  <Override PartName="/ppt/slideLayouts/_rels/slideLayout229.xml.rels" ContentType="application/vnd.openxmlformats-package.relationships+xml"/>
  <Override PartName="/ppt/slideLayouts/_rels/slideLayout376.xml.rels" ContentType="application/vnd.openxmlformats-package.relationships+xml"/>
  <Override PartName="/ppt/slideLayouts/_rels/slideLayout81.xml.rels" ContentType="application/vnd.openxmlformats-package.relationships+xml"/>
  <Override PartName="/ppt/slideLayouts/_rels/slideLayout76.xml.rels" ContentType="application/vnd.openxmlformats-package.relationships+xml"/>
  <Override PartName="/ppt/slideLayouts/_rels/slideLayout232.xml.rels" ContentType="application/vnd.openxmlformats-package.relationships+xml"/>
  <Override PartName="/ppt/slideLayouts/_rels/slideLayout112.xml.rels" ContentType="application/vnd.openxmlformats-package.relationships+xml"/>
  <Override PartName="/ppt/slideLayouts/_rels/slideLayout82.xml.rels" ContentType="application/vnd.openxmlformats-package.relationships+xml"/>
  <Override PartName="/ppt/slideLayouts/_rels/slideLayout341.xml.rels" ContentType="application/vnd.openxmlformats-package.relationships+xml"/>
  <Override PartName="/ppt/slideLayouts/_rels/slideLayout66.xml.rels" ContentType="application/vnd.openxmlformats-package.relationships+xml"/>
  <Override PartName="/ppt/slideLayouts/_rels/slideLayout294.xml.rels" ContentType="application/vnd.openxmlformats-package.relationships+xml"/>
  <Override PartName="/ppt/slideLayouts/_rels/slideLayout147.xml.rels" ContentType="application/vnd.openxmlformats-package.relationships+xml"/>
  <Override PartName="/ppt/slideLayouts/_rels/slideLayout38.xml.rels" ContentType="application/vnd.openxmlformats-package.relationships+xml"/>
  <Override PartName="/ppt/slideLayouts/_rels/slideLayout43.xml.rels" ContentType="application/vnd.openxmlformats-package.relationships+xml"/>
  <Override PartName="/ppt/slideLayouts/_rels/slideLayout219.xml.rels" ContentType="application/vnd.openxmlformats-package.relationships+xml"/>
  <Override PartName="/ppt/slideLayouts/_rels/slideLayout198.xml.rels" ContentType="application/vnd.openxmlformats-package.relationships+xml"/>
  <Override PartName="/ppt/slideLayouts/_rels/slideLayout185.xml.rels" ContentType="application/vnd.openxmlformats-package.relationships+xml"/>
  <Override PartName="/ppt/slideLayouts/_rels/slideLayout206.xml.rels" ContentType="application/vnd.openxmlformats-package.relationships+xml"/>
  <Override PartName="/ppt/slideLayouts/_rels/slideLayout353.xml.rels" ContentType="application/vnd.openxmlformats-package.relationships+xml"/>
  <Override PartName="/ppt/slideLayouts/_rels/slideLayout281.xml.rels" ContentType="application/vnd.openxmlformats-package.relationships+xml"/>
  <Override PartName="/ppt/slideLayouts/_rels/slideLayout276.xml.rels" ContentType="application/vnd.openxmlformats-package.relationships+xml"/>
  <Override PartName="/ppt/slideLayouts/_rels/slideLayout164.xml.rels" ContentType="application/vnd.openxmlformats-package.relationships+xml"/>
  <Override PartName="/ppt/slideLayouts/_rels/slideLayout163.xml.rels" ContentType="application/vnd.openxmlformats-package.relationships+xml"/>
  <Override PartName="/ppt/slideLayouts/_rels/slideLayout162.xml.rels" ContentType="application/vnd.openxmlformats-package.relationships+xml"/>
  <Override PartName="/ppt/slideLayouts/_rels/slideLayout328.xml.rels" ContentType="application/vnd.openxmlformats-package.relationships+xml"/>
  <Override PartName="/ppt/slideLayouts/_rels/slideLayout69.xml.rels" ContentType="application/vnd.openxmlformats-package.relationships+xml"/>
  <Override PartName="/ppt/slideLayouts/_rels/slideLayout46.xml.rels" ContentType="application/vnd.openxmlformats-package.relationships+xml"/>
  <Override PartName="/ppt/slideLayouts/_rels/slideLayout310.xml.rels" ContentType="application/vnd.openxmlformats-package.relationships+xml"/>
  <Override PartName="/ppt/slideLayouts/_rels/slideLayout284.xml.rels" ContentType="application/vnd.openxmlformats-package.relationships+xml"/>
  <Override PartName="/ppt/slideLayouts/_rels/slideLayout305.xml.rels" ContentType="application/vnd.openxmlformats-package.relationships+xml"/>
  <Override PartName="/ppt/slideLayouts/_rels/slideLayout161.xml.rels" ContentType="application/vnd.openxmlformats-package.relationships+xml"/>
  <Override PartName="/ppt/slideLayouts/_rels/slideLayout154.xml.rels" ContentType="application/vnd.openxmlformats-package.relationships+xml"/>
  <Override PartName="/ppt/slideLayouts/_rels/slideLayout257.xml.rels" ContentType="application/vnd.openxmlformats-package.relationships+xml"/>
  <Override PartName="/ppt/slideLayouts/_rels/slideLayout145.xml.rels" ContentType="application/vnd.openxmlformats-package.relationships+xml"/>
  <Override PartName="/ppt/slideLayouts/_rels/slideLayout226.xml.rels" ContentType="application/vnd.openxmlformats-package.relationships+xml"/>
  <Override PartName="/ppt/slideLayouts/_rels/slideLayout330.xml.rels" ContentType="application/vnd.openxmlformats-package.relationships+xml"/>
  <Override PartName="/ppt/slideLayouts/_rels/slideLayout329.xml.rels" ContentType="application/vnd.openxmlformats-package.relationships+xml"/>
  <Override PartName="/ppt/slideLayouts/_rels/slideLayout334.xml.rels" ContentType="application/vnd.openxmlformats-package.relationships+xml"/>
  <Override PartName="/ppt/slideLayouts/_rels/slideLayout195.xml.rels" ContentType="application/vnd.openxmlformats-package.relationships+xml"/>
  <Override PartName="/ppt/slideLayouts/_rels/slideLayout320.xml.rels" ContentType="application/vnd.openxmlformats-package.relationships+xml"/>
  <Override PartName="/ppt/slideLayouts/_rels/slideLayout216.xml.rels" ContentType="application/vnd.openxmlformats-package.relationships+xml"/>
  <Override PartName="/ppt/slideLayouts/_rels/slideLayout358.xml.rels" ContentType="application/vnd.openxmlformats-package.relationships+xml"/>
  <Override PartName="/ppt/slideLayouts/_rels/slideLayout363.xml.rels" ContentType="application/vnd.openxmlformats-package.relationships+xml"/>
  <Override PartName="/ppt/slideLayouts/_rels/slideLayout298.xml.rels" ContentType="application/vnd.openxmlformats-package.relationships+xml"/>
  <Override PartName="/ppt/slideLayouts/_rels/slideLayout324.xml.rels" ContentType="application/vnd.openxmlformats-package.relationships+xml"/>
  <Override PartName="/ppt/slideLayouts/_rels/slideLayout319.xml.rels" ContentType="application/vnd.openxmlformats-package.relationships+xml"/>
  <Override PartName="/ppt/slideLayouts/_rels/slideLayout228.xml.rels" ContentType="application/vnd.openxmlformats-package.relationships+xml"/>
  <Override PartName="/ppt/slideLayouts/_rels/slideLayout332.xml.rels" ContentType="application/vnd.openxmlformats-package.relationships+xml"/>
  <Override PartName="/ppt/slideLayouts/_rels/slideLayout141.xml.rels" ContentType="application/vnd.openxmlformats-package.relationships+xml"/>
  <Override PartName="/ppt/slideLayouts/_rels/slideLayout227.xml.rels" ContentType="application/vnd.openxmlformats-package.relationships+xml"/>
  <Override PartName="/ppt/slideLayouts/_rels/slideLayout331.xml.rels" ContentType="application/vnd.openxmlformats-package.relationships+xml"/>
  <Override PartName="/ppt/slideLayouts/_rels/slideLayout155.xml.rels" ContentType="application/vnd.openxmlformats-package.relationships+xml"/>
  <Override PartName="/ppt/slideLayouts/_rels/slideLayout160.xml.rels" ContentType="application/vnd.openxmlformats-package.relationships+xml"/>
  <Override PartName="/ppt/slideLayouts/_rels/slideLayout153.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93.xml.rels" ContentType="application/vnd.openxmlformats-package.relationships+xml"/>
  <Override PartName="/ppt/slideLayouts/_rels/slideLayout88.xml.rels" ContentType="application/vnd.openxmlformats-package.relationships+xml"/>
  <Override PartName="/ppt/slideLayouts/_rels/slideLayout244.xml.rels" ContentType="application/vnd.openxmlformats-package.relationships+xml"/>
  <Override PartName="/ppt/slideLayouts/_rels/slideLayout348.xml.rels" ContentType="application/vnd.openxmlformats-package.relationships+xml"/>
  <Override PartName="/ppt/slideLayouts/_rels/slideLayout15.xml.rels" ContentType="application/vnd.openxmlformats-package.relationships+xml"/>
  <Override PartName="/ppt/slideLayouts/_rels/slideLayout374.xml.rels" ContentType="application/vnd.openxmlformats-package.relationships+xml"/>
  <Override PartName="/ppt/slideLayouts/_rels/slideLayout369.xml.rels" ContentType="application/vnd.openxmlformats-package.relationships+xml"/>
  <Override PartName="/ppt/slideLayouts/_rels/slideLayout119.xml.rels" ContentType="application/vnd.openxmlformats-package.relationships+xml"/>
  <Override PartName="/ppt/slideLayouts/_rels/slideLayout223.xml.rels" ContentType="application/vnd.openxmlformats-package.relationships+xml"/>
  <Override PartName="/ppt/slideLayouts/_rels/slideLayout266.xml.rels" ContentType="application/vnd.openxmlformats-package.relationships+xml"/>
  <Override PartName="/ppt/slideLayouts/_rels/slideLayout370.xml.rels" ContentType="application/vnd.openxmlformats-package.relationships+xml"/>
  <Override PartName="/ppt/slideLayouts/_rels/slideLayout116.xml.rels" ContentType="application/vnd.openxmlformats-package.relationships+xml"/>
  <Override PartName="/ppt/slideLayouts/_rels/slideLayout121.xml.rels" ContentType="application/vnd.openxmlformats-package.relationships+xml"/>
  <Override PartName="/ppt/slideLayouts/_rels/slideLayout22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357.xml.rels" ContentType="application/vnd.openxmlformats-package.relationships+xml"/>
  <Override PartName="/ppt/slideLayouts/_rels/slideLayout362.xml.rels" ContentType="application/vnd.openxmlformats-package.relationships+xml"/>
  <Override PartName="/ppt/slideLayouts/_rels/slideLayout194.xml.rels" ContentType="application/vnd.openxmlformats-package.relationships+xml"/>
  <Override PartName="/ppt/slideLayouts/_rels/slideLayout189.xml.rels" ContentType="application/vnd.openxmlformats-package.relationships+xml"/>
  <Override PartName="/ppt/slideLayouts/_rels/slideLayout215.xml.rels" ContentType="application/vnd.openxmlformats-package.relationships+xml"/>
  <Override PartName="/ppt/slideLayouts/_rels/slideLayout59.xml.rels" ContentType="application/vnd.openxmlformats-package.relationships+xml"/>
  <Override PartName="/ppt/slideLayouts/_rels/slideLayout64.xml.rels" ContentType="application/vnd.openxmlformats-package.relationships+xml"/>
  <Override PartName="/ppt/slideLayouts/_rels/slideLayout297.xml.rels" ContentType="application/vnd.openxmlformats-package.relationships+xml"/>
  <Override PartName="/ppt/slideLayouts/_rels/slideLayout318.xml.rels" ContentType="application/vnd.openxmlformats-package.relationships+xml"/>
  <Override PartName="/ppt/slideLayouts/_rels/slideLayout323.xml.rels" ContentType="application/vnd.openxmlformats-package.relationships+xml"/>
  <Override PartName="/ppt/slideLayouts/_rels/slideLayout336.xml.rels" ContentType="application/vnd.openxmlformats-package.relationships+xml"/>
  <Override PartName="/ppt/slideLayouts/_rels/slideLayout77.xml.rels" ContentType="application/vnd.openxmlformats-package.relationships+xml"/>
  <Override PartName="/ppt/slideLayouts/_rels/slideLayout337.xml.rels" ContentType="application/vnd.openxmlformats-package.relationships+xml"/>
  <Override PartName="/ppt/slideLayouts/_rels/slideLayout78.xml.rels" ContentType="application/vnd.openxmlformats-package.relationships+xml"/>
  <Override PartName="/ppt/slideLayouts/_rels/slideLayout338.xml.rels" ContentType="application/vnd.openxmlformats-package.relationships+xml"/>
  <Override PartName="/ppt/slideLayouts/_rels/slideLayout79.xml.rels" ContentType="application/vnd.openxmlformats-package.relationships+xml"/>
  <Override PartName="/ppt/slideLayouts/_rels/slideLayout14.xml.rels" ContentType="application/vnd.openxmlformats-package.relationships+xml"/>
  <Override PartName="/ppt/slideLayouts/_rels/slideLayout265.xml.rels" ContentType="application/vnd.openxmlformats-package.relationships+xml"/>
  <Override PartName="/ppt/slideLayouts/_rels/slideLayout373.xml.rels" ContentType="application/vnd.openxmlformats-package.relationships+xml"/>
  <Override PartName="/ppt/slideLayouts/_rels/slideLayout368.xml.rels" ContentType="application/vnd.openxmlformats-package.relationships+xml"/>
  <Override PartName="/ppt/slideLayouts/_rels/slideLayout355.xml.rels" ContentType="application/vnd.openxmlformats-package.relationships+xml"/>
  <Override PartName="/ppt/slideLayouts/_rels/slideLayout360.xml.rels" ContentType="application/vnd.openxmlformats-package.relationships+xml"/>
  <Override PartName="/ppt/slideLayouts/_rels/slideLayout321.xml.rels" ContentType="application/vnd.openxmlformats-package.relationships+xml"/>
  <Override PartName="/ppt/slideLayouts/_rels/slideLayout295.xml.rels" ContentType="application/vnd.openxmlformats-package.relationships+xml"/>
  <Override PartName="/ppt/slideLayouts/_rels/slideLayout316.xml.rels" ContentType="application/vnd.openxmlformats-package.relationships+xml"/>
  <Override PartName="/ppt/slideLayouts/_rels/slideLayout57.xml.rels" ContentType="application/vnd.openxmlformats-package.relationships+xml"/>
  <Override PartName="/ppt/slideLayouts/_rels/slideLayout173.xml.rels" ContentType="application/vnd.openxmlformats-package.relationships+xml"/>
  <Override PartName="/ppt/slideLayouts/_rels/slideLayout168.xml.rels" ContentType="application/vnd.openxmlformats-package.relationships+xml"/>
  <Override PartName="/ppt/slideLayouts/_rels/slideLayout356.xml.rels" ContentType="application/vnd.openxmlformats-package.relationships+xml"/>
  <Override PartName="/ppt/slideLayouts/_rels/slideLayout361.xml.rels" ContentType="application/vnd.openxmlformats-package.relationships+xml"/>
  <Override PartName="/ppt/slideLayouts/_rels/slideLayout58.xml.rels" ContentType="application/vnd.openxmlformats-package.relationships+xml"/>
  <Override PartName="/ppt/slideLayouts/_rels/slideLayout209.xml.rels" ContentType="application/vnd.openxmlformats-package.relationships+xml"/>
  <Override PartName="/ppt/slideLayouts/_rels/slideLayout188.xml.rels" ContentType="application/vnd.openxmlformats-package.relationships+xml"/>
  <Override PartName="/ppt/slideLayouts/_rels/slideLayout214.xml.rels" ContentType="application/vnd.openxmlformats-package.relationships+xml"/>
  <Override PartName="/ppt/slideLayouts/_rels/slideLayout296.xml.rels" ContentType="application/vnd.openxmlformats-package.relationships+xml"/>
  <Override PartName="/ppt/slideLayouts/_rels/slideLayout317.xml.rels" ContentType="application/vnd.openxmlformats-package.relationships+xml"/>
  <Override PartName="/ppt/slideLayouts/_rels/slideLayout322.xml.rels" ContentType="application/vnd.openxmlformats-package.relationships+xml"/>
  <Override PartName="/ppt/slideLayouts/_rels/slideLayout327.xml.rels" ContentType="application/vnd.openxmlformats-package.relationships+xml"/>
  <Override PartName="/ppt/slideLayouts/_rels/slideLayout68.xml.rels" ContentType="application/vnd.openxmlformats-package.relationships+xml"/>
  <Override PartName="/ppt/slideLayouts/_rels/slideLayout366.xml.rels" ContentType="application/vnd.openxmlformats-package.relationships+xml"/>
  <Override PartName="/ppt/slideLayouts/_rels/slideLayout371.xml.rels" ContentType="application/vnd.openxmlformats-package.relationships+xml"/>
  <Override PartName="/ppt/slideLayouts/_rels/slideLayout174.xml.rels" ContentType="application/vnd.openxmlformats-package.relationships+xml"/>
  <Override PartName="/ppt/slideLayouts/_rels/slideLayout186.xml.rels" ContentType="application/vnd.openxmlformats-package.relationships+xml"/>
  <Override PartName="/ppt/slideLayouts/_rels/slideLayout70.xml.rels" ContentType="application/vnd.openxmlformats-package.relationships+xml"/>
  <Override PartName="/ppt/slideLayouts/_rels/slideLayout380.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89.xml.rels" ContentType="application/vnd.openxmlformats-package.relationships+xml"/>
  <Override PartName="/ppt/slideLayouts/_rels/slideLayout245.xml.rels" ContentType="application/vnd.openxmlformats-package.relationships+xml"/>
  <Override PartName="/ppt/slideLayouts/_rels/slideLayout105.xml.rels" ContentType="application/vnd.openxmlformats-package.relationships+xml"/>
  <Override PartName="/ppt/slideLayouts/_rels/slideLayout110.xml.rels" ContentType="application/vnd.openxmlformats-package.relationships+xml"/>
  <Override PartName="/ppt/slideLayouts/_rels/slideLayout377.xml.rels" ContentType="application/vnd.openxmlformats-package.relationships+xml"/>
  <Override PartName="/ppt/slideLayouts/_rels/slideLayout234.xml.rels" ContentType="application/vnd.openxmlformats-package.relationships+xml"/>
  <Override PartName="/ppt/slideLayouts/_rels/slideLayout165.xml.rels" ContentType="application/vnd.openxmlformats-package.relationships+xml"/>
  <Override PartName="/ppt/slideLayouts/_rels/slideLayout170.xml.rels" ContentType="application/vnd.openxmlformats-package.relationships+xml"/>
  <Override PartName="/ppt/slideLayouts/_rels/slideLayout22.xml.rels" ContentType="application/vnd.openxmlformats-package.relationships+xml"/>
  <Override PartName="/ppt/slideLayouts/_rels/slideLayout131.xml.rels" ContentType="application/vnd.openxmlformats-package.relationships+xml"/>
  <Override PartName="/ppt/slideLayouts/_rels/slideLayout126.xml.rels" ContentType="application/vnd.openxmlformats-package.relationships+xml"/>
  <Override PartName="/ppt/slideLayouts/_rels/slideLayout169.xml.rels" ContentType="application/vnd.openxmlformats-package.relationships+xml"/>
  <Override PartName="/ppt/slideLayouts/_rels/slideLayout273.xml.rels" ContentType="application/vnd.openxmlformats-package.relationships+xml"/>
  <Override PartName="/ppt/slideLayouts/_rels/slideLayout372.xml.rels" ContentType="application/vnd.openxmlformats-package.relationships+xml"/>
  <Override PartName="/ppt/slideLayouts/_rels/slideLayout367.xml.rels" ContentType="application/vnd.openxmlformats-package.relationships+xml"/>
  <Override PartName="/ppt/slideLayouts/_rels/slideLayout259.xml.rels" ContentType="application/vnd.openxmlformats-package.relationships+xml"/>
  <Override PartName="/ppt/slideLayouts/_rels/slideLayout264.xml.rels" ContentType="application/vnd.openxmlformats-package.relationships+xml"/>
  <Override PartName="/ppt/slideLayouts/_rels/slideLayout167.xml.rels" ContentType="application/vnd.openxmlformats-package.relationships+xml"/>
  <Override PartName="/ppt/slideLayouts/_rels/slideLayout172.xml.rels" ContentType="application/vnd.openxmlformats-package.relationships+xml"/>
  <Override PartName="/ppt/slideLayouts/_rels/slideLayout24.xml.rels" ContentType="application/vnd.openxmlformats-package.relationships+xml"/>
  <Override PartName="/ppt/slideLayouts/_rels/slideLayout133.xml.rels" ContentType="application/vnd.openxmlformats-package.relationships+xml"/>
  <Override PartName="/ppt/slideLayouts/_rels/slideLayout128.xml.rels" ContentType="application/vnd.openxmlformats-package.relationships+xml"/>
  <Override PartName="/ppt/slideLayouts/_rels/slideLayout166.xml.rels" ContentType="application/vnd.openxmlformats-package.relationships+xml"/>
  <Override PartName="/ppt/slideLayouts/_rels/slideLayout171.xml.rels" ContentType="application/vnd.openxmlformats-package.relationships+xml"/>
  <Override PartName="/ppt/slideLayouts/_rels/slideLayout23.xml.rels" ContentType="application/vnd.openxmlformats-package.relationships+xml"/>
  <Override PartName="/ppt/slideLayouts/_rels/slideLayout111.xml.rels" ContentType="application/vnd.openxmlformats-package.relationships+xml"/>
  <Override PartName="/ppt/slideLayouts/_rels/slideLayout180.xml.rels" ContentType="application/vnd.openxmlformats-package.relationships+xml"/>
  <Override PartName="/ppt/slideLayouts/_rels/slideLayout278.xml.rels" ContentType="application/vnd.openxmlformats-package.relationships+xml"/>
  <Override PartName="/ppt/slideLayouts/_rels/slideLayout382.xml.rels" ContentType="application/vnd.openxmlformats-package.relationships+xml"/>
  <Override PartName="/ppt/slideLayouts/_rels/slideLayout127.xml.rels" ContentType="application/vnd.openxmlformats-package.relationships+xml"/>
  <Override PartName="/ppt/slideLayouts/_rels/slideLayout132.xml.rels" ContentType="application/vnd.openxmlformats-package.relationships+xml"/>
  <Override PartName="/ppt/slideLayouts/_rels/slideLayout240.xml.rels" ContentType="application/vnd.openxmlformats-package.relationships+xml"/>
  <Override PartName="/ppt/slideLayouts/_rels/slideLayout235.xml.rels" ContentType="application/vnd.openxmlformats-package.relationships+xml"/>
  <Override PartName="/ppt/slideLayouts/_rels/slideLayout335.xml.rels" ContentType="application/vnd.openxmlformats-package.relationships+xml"/>
  <Override PartName="/ppt/slideLayouts/_rels/slideLayout29.xml.rels" ContentType="application/vnd.openxmlformats-package.relationships+xml"/>
  <Override PartName="/ppt/slideLayouts/_rels/slideLayout339.xml.rels" ContentType="application/vnd.openxmlformats-package.relationships+xml"/>
  <Override PartName="/ppt/slideLayouts/_rels/slideLayout343.xml.rels" ContentType="application/vnd.openxmlformats-package.relationships+xml"/>
  <Override PartName="/ppt/slideLayouts/_rels/slideLayout239.xml.rels" ContentType="application/vnd.openxmlformats-package.relationships+xml"/>
  <Override PartName="/ppt/slideLayouts/_rels/slideLayout2.xml.rels" ContentType="application/vnd.openxmlformats-package.relationships+xml"/>
  <Override PartName="/ppt/slideLayouts/slideLayout369.xml" ContentType="application/vnd.openxmlformats-officedocument.presentationml.slideLayout+xml"/>
  <Override PartName="/ppt/slideLayouts/slideLayout176.xml" ContentType="application/vnd.openxmlformats-officedocument.presentationml.slideLayout+xml"/>
  <Override PartName="/ppt/slideLayouts/slideLayout95.xml" ContentType="application/vnd.openxmlformats-officedocument.presentationml.slideLayout+xml"/>
  <Override PartName="/ppt/slideLayouts/slideLayout268.xml" ContentType="application/vnd.openxmlformats-officedocument.presentationml.slideLayout+xml"/>
  <Override PartName="/ppt/slideLayouts/slideLayout306.xml" ContentType="application/vnd.openxmlformats-officedocument.presentationml.slideLayout+xml"/>
  <Override PartName="/ppt/slideLayouts/slideLayout374.xml" ContentType="application/vnd.openxmlformats-officedocument.presentationml.slideLayout+xml"/>
  <Override PartName="/ppt/slideLayouts/slideLayout347.xml" ContentType="application/vnd.openxmlformats-officedocument.presentationml.slideLayout+xml"/>
  <Override PartName="/ppt/slideLayouts/slideLayout181.xml" ContentType="application/vnd.openxmlformats-officedocument.presentationml.slideLayout+xml"/>
  <Override PartName="/ppt/slideLayouts/slideLayout315.xml" ContentType="application/vnd.openxmlformats-officedocument.presentationml.slideLayout+xml"/>
  <Override PartName="/ppt/slideLayouts/slideLayout277.xml" ContentType="application/vnd.openxmlformats-officedocument.presentationml.slideLayout+xml"/>
  <Override PartName="/ppt/slideLayouts/slideLayout319.xml" ContentType="application/vnd.openxmlformats-officedocument.presentationml.slideLayout+xml"/>
  <Override PartName="/ppt/slideLayouts/slideLayout194.xml" ContentType="application/vnd.openxmlformats-officedocument.presentationml.slideLayout+xml"/>
  <Override PartName="/ppt/slideLayouts/slideLayout384.xml" ContentType="application/vnd.openxmlformats-officedocument.presentationml.slideLayout+xml"/>
  <Override PartName="/ppt/slideLayouts/slideLayout357.xml" ContentType="application/vnd.openxmlformats-officedocument.presentationml.slideLayout+xml"/>
  <Override PartName="/ppt/slideLayouts/slideLayout191.xml" ContentType="application/vnd.openxmlformats-officedocument.presentationml.slideLayout+xml"/>
  <Override PartName="/ppt/slideLayouts/slideLayout96.xml" ContentType="application/vnd.openxmlformats-officedocument.presentationml.slideLayout+xml"/>
  <Override PartName="/ppt/slideLayouts/slideLayout269.xml" ContentType="application/vnd.openxmlformats-officedocument.presentationml.slideLayout+xml"/>
  <Override PartName="/ppt/slideLayouts/slideLayout307.xml" ContentType="application/vnd.openxmlformats-officedocument.presentationml.slideLayout+xml"/>
  <Override PartName="/ppt/slideLayouts/slideLayout375.xml" ContentType="application/vnd.openxmlformats-officedocument.presentationml.slideLayout+xml"/>
  <Override PartName="/ppt/slideLayouts/slideLayout348.xml" ContentType="application/vnd.openxmlformats-officedocument.presentationml.slideLayout+xml"/>
  <Override PartName="/ppt/slideLayouts/slideLayout182.xml" ContentType="application/vnd.openxmlformats-officedocument.presentationml.slideLayout+xml"/>
  <Override PartName="/ppt/slideLayouts/slideLayout316.xml" ContentType="application/vnd.openxmlformats-officedocument.presentationml.slideLayout+xml"/>
  <Override PartName="/ppt/slideLayouts/slideLayout278.xml" ContentType="application/vnd.openxmlformats-officedocument.presentationml.slideLayout+xml"/>
  <Override PartName="/ppt/slideLayouts/slideLayout48.xml" ContentType="application/vnd.openxmlformats-officedocument.presentationml.slideLayout+xml"/>
  <Override PartName="/ppt/slideLayouts/slideLayout123.xml" ContentType="application/vnd.openxmlformats-officedocument.presentationml.slideLayout+xml"/>
  <Override PartName="/ppt/slideLayouts/slideLayout260.xml" ContentType="application/vnd.openxmlformats-officedocument.presentationml.slideLayout+xml"/>
  <Override PartName="/ppt/slideLayouts/slideLayout47.xml" ContentType="application/vnd.openxmlformats-officedocument.presentationml.slideLayout+xml"/>
  <Override PartName="/ppt/slideLayouts/slideLayout379.xml" ContentType="application/vnd.openxmlformats-officedocument.presentationml.slideLayout+xml"/>
  <Override PartName="/ppt/slideLayouts/slideLayout186.xml" ContentType="application/vnd.openxmlformats-officedocument.presentationml.slideLayout+xml"/>
  <Override PartName="/ppt/slideLayouts/slideLayout342.xml" ContentType="application/vnd.openxmlformats-officedocument.presentationml.slideLayout+xml"/>
  <Override PartName="/ppt/slideLayouts/slideLayout378.xml" ContentType="application/vnd.openxmlformats-officedocument.presentationml.slideLayout+xml"/>
  <Override PartName="/ppt/slideLayouts/slideLayout185.xml" ContentType="application/vnd.openxmlformats-officedocument.presentationml.slideLayout+xml"/>
  <Override PartName="/ppt/slideLayouts/slideLayout341.xml" ContentType="application/vnd.openxmlformats-officedocument.presentationml.slideLayout+xml"/>
  <Override PartName="/ppt/slideLayouts/slideLayout377.xml" ContentType="application/vnd.openxmlformats-officedocument.presentationml.slideLayout+xml"/>
  <Override PartName="/ppt/slideLayouts/slideLayout98.xml" ContentType="application/vnd.openxmlformats-officedocument.presentationml.slideLayout+xml"/>
  <Override PartName="/ppt/slideLayouts/slideLayout309.xml" ContentType="application/vnd.openxmlformats-officedocument.presentationml.slideLayout+xml"/>
  <Override PartName="/ppt/slideLayouts/slideLayout184.xml" ContentType="application/vnd.openxmlformats-officedocument.presentationml.slideLayout+xml"/>
  <Override PartName="/ppt/slideLayouts/slideLayout89.xml" ContentType="application/vnd.openxmlformats-officedocument.presentationml.slideLayout+xml"/>
  <Override PartName="/ppt/slideLayouts/slideLayout340.xml" ContentType="application/vnd.openxmlformats-officedocument.presentationml.slideLayout+xml"/>
  <Override PartName="/ppt/slideLayouts/slideLayout177.xml" ContentType="application/vnd.openxmlformats-officedocument.presentationml.slideLayout+xml"/>
  <Override PartName="/ppt/slideLayouts/slideLayout376.xml" ContentType="application/vnd.openxmlformats-officedocument.presentationml.slideLayout+xml"/>
  <Override PartName="/ppt/slideLayouts/slideLayout97.xml" ContentType="application/vnd.openxmlformats-officedocument.presentationml.slideLayout+xml"/>
  <Override PartName="/ppt/slideLayouts/slideLayout308.xml" ContentType="application/vnd.openxmlformats-officedocument.presentationml.slideLayout+xml"/>
  <Override PartName="/ppt/slideLayouts/slideLayout318.xml" ContentType="application/vnd.openxmlformats-officedocument.presentationml.slideLayout+xml"/>
  <Override PartName="/ppt/slideLayouts/slideLayout351.xml" ContentType="application/vnd.openxmlformats-officedocument.presentationml.slideLayout+xml"/>
  <Override PartName="/ppt/slideLayouts/slideLayout99.xml" ContentType="application/vnd.openxmlformats-officedocument.presentationml.slideLayout+xml"/>
  <Override PartName="/ppt/slideLayouts/slideLayout350.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170.xml" ContentType="application/vnd.openxmlformats-officedocument.presentationml.slideLayout+xml"/>
  <Override PartName="/ppt/slideLayouts/slideLayout336.xml" ContentType="application/vnd.openxmlformats-officedocument.presentationml.slideLayout+xml"/>
  <Override PartName="/ppt/slideLayouts/slideLayout298.xml" ContentType="application/vnd.openxmlformats-officedocument.presentationml.slideLayout+xml"/>
  <Override PartName="/ppt/slideLayouts/slideLayout289.xml" ContentType="application/vnd.openxmlformats-officedocument.presentationml.slideLayout+xml"/>
  <Override PartName="/ppt/slideLayouts/slideLayout327.xml" ContentType="application/vnd.openxmlformats-officedocument.presentationml.slideLayout+xml"/>
  <Override PartName="/ppt/slideLayouts/slideLayout279.xml" ContentType="application/vnd.openxmlformats-officedocument.presentationml.slideLayout+xml"/>
  <Override PartName="/ppt/slideLayouts/slideLayout317.xml" ContentType="application/vnd.openxmlformats-officedocument.presentationml.slideLayout+xml"/>
  <Override PartName="/ppt/slideLayouts/slideLayout261.xml" ContentType="application/vnd.openxmlformats-officedocument.presentationml.slideLayout+xml"/>
  <Override PartName="/ppt/slideLayouts/slideLayout124.xml" ContentType="application/vnd.openxmlformats-officedocument.presentationml.slideLayout+xml"/>
  <Override PartName="/ppt/slideLayouts/slideLayout335.xml" ContentType="application/vnd.openxmlformats-officedocument.presentationml.slideLayout+xml"/>
  <Override PartName="/ppt/slideLayouts/slideLayout297.xml" ContentType="application/vnd.openxmlformats-officedocument.presentationml.slideLayout+xml"/>
  <Override PartName="/ppt/slideLayouts/slideLayout132.xml" ContentType="application/vnd.openxmlformats-officedocument.presentationml.slideLayout+xml"/>
  <Override PartName="/ppt/slideLayouts/slideLayout326.xml" ContentType="application/vnd.openxmlformats-officedocument.presentationml.slideLayout+xml"/>
  <Override PartName="/ppt/slideLayouts/slideLayout288.xml" ContentType="application/vnd.openxmlformats-officedocument.presentationml.slideLayout+xml"/>
  <Override PartName="/ppt/slideLayouts/slideLayout325.xml" ContentType="application/vnd.openxmlformats-officedocument.presentationml.slideLayout+xml"/>
  <Override PartName="/ppt/slideLayouts/slideLayout287.xml" ContentType="application/vnd.openxmlformats-officedocument.presentationml.slideLayout+xml"/>
  <Override PartName="/ppt/slideLayouts/slideLayout192.xml" ContentType="application/vnd.openxmlformats-officedocument.presentationml.slideLayout+xml"/>
  <Override PartName="/ppt/slideLayouts/slideLayout358.xml" ContentType="application/vnd.openxmlformats-officedocument.presentationml.slideLayout+xml"/>
  <Override PartName="/ppt/slideLayouts/slideLayout3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107.xml" ContentType="application/vnd.openxmlformats-officedocument.presentationml.slideLayout+xml"/>
  <Override PartName="/ppt/slideLayouts/slideLayout244.xml" ContentType="application/vnd.openxmlformats-officedocument.presentationml.slideLayout+xml"/>
  <Override PartName="/ppt/slideLayouts/slideLayout71.xml" ContentType="application/vnd.openxmlformats-officedocument.presentationml.slideLayout+xml"/>
  <Override PartName="/ppt/slideLayouts/slideLayout243.xml" ContentType="application/vnd.openxmlformats-officedocument.presentationml.slideLayout+xml"/>
  <Override PartName="/ppt/slideLayouts/slideLayout106.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34.xml" ContentType="application/vnd.openxmlformats-officedocument.presentationml.slideLayout+xml"/>
  <Override PartName="/ppt/slideLayouts/slideLayout61.xml" ContentType="application/vnd.openxmlformats-officedocument.presentationml.slideLayout+xml"/>
  <Override PartName="/ppt/slideLayouts/slideLayout233.xml" ContentType="application/vnd.openxmlformats-officedocument.presentationml.slideLayout+xml"/>
  <Override PartName="/ppt/slideLayouts/slideLayout60.xml" ContentType="application/vnd.openxmlformats-officedocument.presentationml.slideLayout+xml"/>
  <Override PartName="/ppt/slideLayouts/slideLayout305.xml" ContentType="application/vnd.openxmlformats-officedocument.presentationml.slideLayout+xml"/>
  <Override PartName="/ppt/slideLayouts/slideLayout267.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87.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34.xml" ContentType="application/vnd.openxmlformats-officedocument.presentationml.slideLayout+xml"/>
  <Override PartName="/ppt/slideLayouts/slideLayout271.xml" ContentType="application/vnd.openxmlformats-officedocument.presentationml.slideLayout+xml"/>
  <Override PartName="/ppt/slideLayouts/slideLayout125.xml" ContentType="application/vnd.openxmlformats-officedocument.presentationml.slideLayout+xml"/>
  <Override PartName="/ppt/slideLayouts/slideLayout300.xml" ContentType="application/vnd.openxmlformats-officedocument.presentationml.slideLayout+xml"/>
  <Override PartName="/ppt/slideLayouts/slideLayout262.xml" ContentType="application/vnd.openxmlformats-officedocument.presentationml.slideLayout+xml"/>
  <Override PartName="/ppt/slideLayouts/slideLayout49.xml" ContentType="application/vnd.openxmlformats-officedocument.presentationml.slideLayout+xml"/>
  <Override PartName="/ppt/slideLayouts/slideLayout193.xml" ContentType="application/vnd.openxmlformats-officedocument.presentationml.slideLayout+xml"/>
  <Override PartName="/ppt/slideLayouts/slideLayout359.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202.xml" ContentType="application/vnd.openxmlformats-officedocument.presentationml.slideLayout+xml"/>
  <Override PartName="/ppt/slideLayouts/slideLayout133.xml" ContentType="application/vnd.openxmlformats-officedocument.presentationml.slideLayout+xml"/>
  <Override PartName="/ppt/slideLayouts/slideLayout270.xml" ContentType="application/vnd.openxmlformats-officedocument.presentationml.slideLayout+xml"/>
  <Override PartName="/ppt/slideLayouts/slideLayout195.xml" ContentType="application/vnd.openxmlformats-officedocument.presentationml.slideLayout+xml"/>
  <Override PartName="/ppt/slideLayouts/slideLayout22.xml" ContentType="application/vnd.openxmlformats-officedocument.presentationml.slideLayout+xml"/>
  <Override PartName="/ppt/slideLayouts/slideLayout301.xml" ContentType="application/vnd.openxmlformats-officedocument.presentationml.slideLayout+xml"/>
  <Override PartName="/ppt/slideLayouts/slideLayout126.xml" ContentType="application/vnd.openxmlformats-officedocument.presentationml.slideLayout+xml"/>
  <Override PartName="/ppt/slideLayouts/slideLayout90.xml" ContentType="application/vnd.openxmlformats-officedocument.presentationml.slideLayout+xml"/>
  <Override PartName="/ppt/slideLayouts/slideLayout263.xml" ContentType="application/vnd.openxmlformats-officedocument.presentationml.slideLayout+xml"/>
  <Override PartName="/ppt/slideLayouts/slideLayout59.xml" ContentType="application/vnd.openxmlformats-officedocument.presentationml.slideLayout+xml"/>
  <Override PartName="/ppt/slideLayouts/slideLayout23.xml" ContentType="application/vnd.openxmlformats-officedocument.presentationml.slideLayout+xml"/>
  <Override PartName="/ppt/slideLayouts/slideLayout302.xml" ContentType="application/vnd.openxmlformats-officedocument.presentationml.slideLayout+xml"/>
  <Override PartName="/ppt/slideLayouts/slideLayout127.xml" ContentType="application/vnd.openxmlformats-officedocument.presentationml.slideLayout+xml"/>
  <Override PartName="/ppt/slideLayouts/slideLayout91.xml" ContentType="application/vnd.openxmlformats-officedocument.presentationml.slideLayout+xml"/>
  <Override PartName="/ppt/slideLayouts/slideLayout264.xml" ContentType="application/vnd.openxmlformats-officedocument.presentationml.slideLayout+xml"/>
  <Override PartName="/ppt/slideLayouts/slideLayout24.xml" ContentType="application/vnd.openxmlformats-officedocument.presentationml.slideLayout+xml"/>
  <Override PartName="/ppt/slideLayouts/slideLayout183.xml" ContentType="application/vnd.openxmlformats-officedocument.presentationml.slideLayout+xml"/>
  <Override PartName="/ppt/slideLayouts/slideLayout349.xml" ContentType="application/vnd.openxmlformats-officedocument.presentationml.slideLayout+xml"/>
  <Override PartName="/ppt/slideLayouts/slideLayout10.xml" ContentType="application/vnd.openxmlformats-officedocument.presentationml.slideLayout+xml"/>
  <Override PartName="/ppt/slideLayouts/slideLayout75.xml" ContentType="application/vnd.openxmlformats-officedocument.presentationml.slideLayout+xml"/>
  <Override PartName="/ppt/slideLayouts/slideLayout248.xml" ContentType="application/vnd.openxmlformats-officedocument.presentationml.slideLayout+xml"/>
  <Override PartName="/ppt/slideLayouts/slideLayout11.xml" ContentType="application/vnd.openxmlformats-officedocument.presentationml.slideLayout+xml"/>
  <Override PartName="/ppt/slideLayouts/slideLayout203.xml" ContentType="application/vnd.openxmlformats-officedocument.presentationml.slideLayout+xml"/>
  <Override PartName="/ppt/slideLayouts/slideLayout30.xml" ContentType="application/vnd.openxmlformats-officedocument.presentationml.slideLayout+xml"/>
  <Override PartName="/ppt/slideLayouts/slideLayout204.xml" ContentType="application/vnd.openxmlformats-officedocument.presentationml.slideLayout+xml"/>
  <Override PartName="/ppt/slideLayouts/slideLayout31.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113.xml" ContentType="application/vnd.openxmlformats-officedocument.presentationml.slideLayout+xml"/>
  <Override PartName="/ppt/slideLayouts/slideLayout250.xml" ContentType="application/vnd.openxmlformats-officedocument.presentationml.slideLayout+xml"/>
  <Override PartName="/ppt/slideLayouts/slideLayout38.xml" ContentType="application/vnd.openxmlformats-officedocument.presentationml.slideLayout+xml"/>
  <Override PartName="/ppt/slideLayouts/slideLayout114.xml" ContentType="application/vnd.openxmlformats-officedocument.presentationml.slideLayout+xml"/>
  <Override PartName="/ppt/slideLayouts/slideLayout5.xml" ContentType="application/vnd.openxmlformats-officedocument.presentationml.slideLayout+xml"/>
  <Override PartName="/ppt/slideLayouts/slideLayout251.xml" ContentType="application/vnd.openxmlformats-officedocument.presentationml.slideLayout+xml"/>
  <Override PartName="/ppt/slideLayouts/slideLayout39.xml" ContentType="application/vnd.openxmlformats-officedocument.presentationml.slideLayout+xml"/>
  <Override PartName="/ppt/slideLayouts/slideLayout213.xml" ContentType="application/vnd.openxmlformats-officedocument.presentationml.slideLayout+xml"/>
  <Override PartName="/ppt/slideLayouts/slideLayout40.xml" ContentType="application/vnd.openxmlformats-officedocument.presentationml.slideLayout+xml"/>
  <Override PartName="/ppt/slideLayouts/slideLayout214.xml" ContentType="application/vnd.openxmlformats-officedocument.presentationml.slideLayout+xml"/>
  <Override PartName="/ppt/slideLayouts/slideLayout41.xml" ContentType="application/vnd.openxmlformats-officedocument.presentationml.slideLayout+xml"/>
  <Override PartName="/ppt/slideLayouts/slideLayout115.xml" ContentType="application/vnd.openxmlformats-officedocument.presentationml.slideLayout+xml"/>
  <Override PartName="/ppt/slideLayouts/slideLayout252.xml" ContentType="application/vnd.openxmlformats-officedocument.presentationml.slideLayout+xml"/>
  <Override PartName="/ppt/slideLayouts/slideLayout6.xml" ContentType="application/vnd.openxmlformats-officedocument.presentationml.slideLayout+xml"/>
  <Override PartName="/ppt/slideLayouts/slideLayout108.xml" ContentType="application/vnd.openxmlformats-officedocument.presentationml.slideLayout+xml"/>
  <Override PartName="/ppt/slideLayouts/slideLayout245.xml" ContentType="application/vnd.openxmlformats-officedocument.presentationml.slideLayout+xml"/>
  <Override PartName="/ppt/slideLayouts/slideLayout72.xml" ContentType="application/vnd.openxmlformats-officedocument.presentationml.slideLayout+xml"/>
  <Override PartName="/ppt/slideLayouts/slideLayout109.xml" ContentType="application/vnd.openxmlformats-officedocument.presentationml.slideLayout+xml"/>
  <Override PartName="/ppt/slideLayouts/slideLayout73.xml" ContentType="application/vnd.openxmlformats-officedocument.presentationml.slideLayout+xml"/>
  <Override PartName="/ppt/slideLayouts/slideLayout246.xml" ContentType="application/vnd.openxmlformats-officedocument.presentationml.slideLayout+xml"/>
  <Override PartName="/ppt/slideLayouts/slideLayout74.xml" ContentType="application/vnd.openxmlformats-officedocument.presentationml.slideLayout+xml"/>
  <Override PartName="/ppt/slideLayouts/slideLayout247.xml" ContentType="application/vnd.openxmlformats-officedocument.presentationml.slideLayout+xml"/>
  <Override PartName="/ppt/slideLayouts/slideLayout223.xml" ContentType="application/vnd.openxmlformats-officedocument.presentationml.slideLayout+xml"/>
  <Override PartName="/ppt/slideLayouts/slideLayout50.xml" ContentType="application/vnd.openxmlformats-officedocument.presentationml.slideLayout+xml"/>
  <Override PartName="/ppt/slideLayouts/slideLayout224.xml" ContentType="application/vnd.openxmlformats-officedocument.presentationml.slideLayout+xml"/>
  <Override PartName="/ppt/slideLayouts/slideLayout51.xml" ContentType="application/vnd.openxmlformats-officedocument.presentationml.slideLayout+xml"/>
  <Override PartName="/ppt/slideLayouts/slideLayout201.xml" ContentType="application/vnd.openxmlformats-officedocument.presentationml.slideLayout+xml"/>
  <Override PartName="/ppt/slideLayouts/slideLayout303.xml" ContentType="application/vnd.openxmlformats-officedocument.presentationml.slideLayout+xml"/>
  <Override PartName="/ppt/slideLayouts/slideLayout92.xml" ContentType="application/vnd.openxmlformats-officedocument.presentationml.slideLayout+xml"/>
  <Override PartName="/ppt/slideLayouts/slideLayout265.xml" ContentType="application/vnd.openxmlformats-officedocument.presentationml.slideLayout+xml"/>
  <Override PartName="/ppt/slideLayouts/slideLayout128.xml" ContentType="application/vnd.openxmlformats-officedocument.presentationml.slideLayout+xml"/>
  <Override PartName="/ppt/slideLayouts/slideLayout196.xml" ContentType="application/vnd.openxmlformats-officedocument.presentationml.slideLayout+xml"/>
  <Override PartName="/ppt/slideLayouts/slideLayout304.xml" ContentType="application/vnd.openxmlformats-officedocument.presentationml.slideLayout+xml"/>
  <Override PartName="/ppt/slideLayouts/slideLayout93.xml" ContentType="application/vnd.openxmlformats-officedocument.presentationml.slideLayout+xml"/>
  <Override PartName="/ppt/slideLayouts/slideLayout266.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272.xml" ContentType="application/vnd.openxmlformats-officedocument.presentationml.slideLayout+xml"/>
  <Override PartName="/ppt/slideLayouts/slideLayout310.xml" ContentType="application/vnd.openxmlformats-officedocument.presentationml.slideLayout+xml"/>
  <Override PartName="/ppt/slideLayouts/slideLayout135.xml" ContentType="application/vnd.openxmlformats-officedocument.presentationml.slideLayout+xml"/>
  <Override PartName="/ppt/slideLayouts/slideLayout311.xml" ContentType="application/vnd.openxmlformats-officedocument.presentationml.slideLayout+xml"/>
  <Override PartName="/ppt/slideLayouts/slideLayout273.xml" ContentType="application/vnd.openxmlformats-officedocument.presentationml.slideLayout+xml"/>
  <Override PartName="/ppt/slideLayouts/slideLayout136.xml" ContentType="application/vnd.openxmlformats-officedocument.presentationml.slideLayout+xml"/>
  <Override PartName="/ppt/slideLayouts/slideLayout312.xml" ContentType="application/vnd.openxmlformats-officedocument.presentationml.slideLayout+xml"/>
  <Override PartName="/ppt/slideLayouts/slideLayout274.xml" ContentType="application/vnd.openxmlformats-officedocument.presentationml.slideLayout+xml"/>
  <Override PartName="/ppt/slideLayouts/slideLayout137.xml" ContentType="application/vnd.openxmlformats-officedocument.presentationml.slideLayout+xml"/>
  <Override PartName="/ppt/media/image9.jpeg" ContentType="image/jpeg"/>
  <Override PartName="/ppt/media/image11.jpeg" ContentType="image/jpeg"/>
  <Override PartName="/ppt/media/image12.jpeg" ContentType="image/jpeg"/>
  <Override PartName="/ppt/media/image13.png" ContentType="image/png"/>
  <Override PartName="/ppt/media/image7.jpeg" ContentType="image/jpeg"/>
  <Override PartName="/ppt/media/image6.jpeg" ContentType="image/jpeg"/>
  <Override PartName="/ppt/media/image10.jpeg" ContentType="image/jpeg"/>
  <Override PartName="/ppt/media/image8.jpeg" ContentType="image/jpeg"/>
  <Override PartName="/ppt/media/image28.png" ContentType="image/png"/>
  <Override PartName="/ppt/media/image5.jpeg" ContentType="image/jpeg"/>
  <Override PartName="/ppt/media/image4.png" ContentType="image/png"/>
  <Override PartName="/ppt/media/image24.gif" ContentType="image/gif"/>
  <Override PartName="/ppt/media/image27.png" ContentType="image/png"/>
  <Override PartName="/ppt/media/image3.jpeg" ContentType="image/jpeg"/>
  <Override PartName="/ppt/media/image15.png" ContentType="image/png"/>
  <Override PartName="/ppt/media/image2.jpeg" ContentType="image/jpeg"/>
  <Override PartName="/ppt/media/image29.png" ContentType="image/png"/>
  <Override PartName="/ppt/media/image26.gif" ContentType="image/gif"/>
  <Override PartName="/ppt/media/image20.jpeg" ContentType="image/jpeg"/>
  <Override PartName="/ppt/media/image25.png" ContentType="image/png"/>
  <Override PartName="/ppt/media/image23.png" ContentType="image/png"/>
  <Override PartName="/ppt/media/image22.png" ContentType="image/png"/>
  <Override PartName="/ppt/media/image19.jpeg" ContentType="image/jpeg"/>
  <Override PartName="/ppt/media/image1.jpeg" ContentType="image/jpeg"/>
  <Override PartName="/ppt/media/image21.png" ContentType="image/png"/>
  <Override PartName="/ppt/media/image18.jpeg" ContentType="image/jpeg"/>
  <Override PartName="/ppt/media/image17.jpeg" ContentType="image/jpeg"/>
  <Override PartName="/ppt/media/image14.png" ContentType="image/png"/>
  <Override PartName="/ppt/media/image16.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Lst>
  <p:notesMasterIdLst>
    <p:notesMasterId r:id="rId34"/>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Lst>
  <p:sldSz cx="9144000" cy="6858000"/>
  <p:notesSz cx="6670675"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notesMaster" Target="notesMasters/notes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60"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3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Rectangle 1"/>
          <p:cNvSpPr/>
          <p:nvPr/>
        </p:nvSpPr>
        <p:spPr>
          <a:xfrm>
            <a:off x="0" y="0"/>
            <a:ext cx="6670800" cy="9925200"/>
          </a:xfrm>
          <a:prstGeom prst="rect">
            <a:avLst/>
          </a:prstGeom>
          <a:solidFill>
            <a:srgbClr val="ffffff"/>
          </a:solidFill>
          <a:ln>
            <a:noFill/>
          </a:ln>
        </p:spPr>
      </p:sp>
      <p:sp>
        <p:nvSpPr>
          <p:cNvPr id="1514" name="PlaceHolder 2"/>
          <p:cNvSpPr>
            <a:spLocks noGrp="1"/>
          </p:cNvSpPr>
          <p:nvPr>
            <p:ph type="hdr"/>
          </p:nvPr>
        </p:nvSpPr>
        <p:spPr>
          <a:xfrm>
            <a:off x="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1515" name="PlaceHolder 3"/>
          <p:cNvSpPr>
            <a:spLocks noGrp="1"/>
          </p:cNvSpPr>
          <p:nvPr>
            <p:ph type="dt"/>
          </p:nvPr>
        </p:nvSpPr>
        <p:spPr>
          <a:xfrm>
            <a:off x="377820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1516" name="PlaceHolder 4"/>
          <p:cNvSpPr>
            <a:spLocks noGrp="1"/>
          </p:cNvSpPr>
          <p:nvPr>
            <p:ph type="sldImg"/>
          </p:nvPr>
        </p:nvSpPr>
        <p:spPr>
          <a:xfrm>
            <a:off x="852120" y="744120"/>
            <a:ext cx="4964040" cy="3722760"/>
          </a:xfrm>
          <a:prstGeom prst="rect">
            <a:avLst/>
          </a:prstGeom>
        </p:spPr>
        <p:txBody>
          <a:bodyPr lIns="90000" rIns="90000" tIns="46800" bIns="46800">
            <a:noAutofit/>
          </a:bodyPr>
          <a:p>
            <a:r>
              <a:rPr b="0" lang="en-US" sz="4200" spc="-1" strike="noStrike">
                <a:solidFill>
                  <a:srgbClr val="330033"/>
                </a:solidFill>
                <a:latin typeface="Times New Roman"/>
              </a:rPr>
              <a:t>Pulse para desplazar la diapositiva</a:t>
            </a:r>
            <a:endParaRPr b="0" lang="en-US" sz="4200" spc="-1" strike="noStrike">
              <a:solidFill>
                <a:srgbClr val="330033"/>
              </a:solidFill>
              <a:latin typeface="Times New Roman"/>
            </a:endParaRPr>
          </a:p>
        </p:txBody>
      </p:sp>
      <p:sp>
        <p:nvSpPr>
          <p:cNvPr id="1517" name="PlaceHolder 5"/>
          <p:cNvSpPr>
            <a:spLocks noGrp="1"/>
          </p:cNvSpPr>
          <p:nvPr>
            <p:ph type="body"/>
          </p:nvPr>
        </p:nvSpPr>
        <p:spPr>
          <a:xfrm>
            <a:off x="666360" y="4714560"/>
            <a:ext cx="5335560" cy="4467240"/>
          </a:xfrm>
          <a:prstGeom prst="rect">
            <a:avLst/>
          </a:prstGeom>
        </p:spPr>
        <p:txBody>
          <a:bodyPr lIns="90000" rIns="90000" tIns="46800" bIns="46800">
            <a:noAutofit/>
          </a:bodyPr>
          <a:p>
            <a:r>
              <a:rPr b="0" lang="en-US" sz="1200" spc="-1" strike="noStrike">
                <a:solidFill>
                  <a:srgbClr val="000000"/>
                </a:solidFill>
                <a:latin typeface="Arial"/>
              </a:rPr>
              <a:t>Pulse para editar el formato de las notas</a:t>
            </a:r>
            <a:endParaRPr b="0" lang="en-US" sz="1200" spc="-1" strike="noStrike">
              <a:solidFill>
                <a:srgbClr val="000000"/>
              </a:solidFill>
              <a:latin typeface="Arial"/>
            </a:endParaRPr>
          </a:p>
        </p:txBody>
      </p:sp>
      <p:sp>
        <p:nvSpPr>
          <p:cNvPr id="1518" name="PlaceHolder 6"/>
          <p:cNvSpPr>
            <a:spLocks noGrp="1"/>
          </p:cNvSpPr>
          <p:nvPr>
            <p:ph type="ftr"/>
          </p:nvPr>
        </p:nvSpPr>
        <p:spPr>
          <a:xfrm>
            <a:off x="0" y="9427680"/>
            <a:ext cx="2889360" cy="497160"/>
          </a:xfrm>
          <a:prstGeom prst="rect">
            <a:avLst/>
          </a:prstGeom>
        </p:spPr>
        <p:txBody>
          <a:bodyPr lIns="90000" rIns="90000" tIns="46800" bIns="46800" anchor="b">
            <a:noAutofit/>
          </a:bodyPr>
          <a:p>
            <a:endParaRPr b="0" lang="en-US" sz="2400" spc="-1" strike="noStrike">
              <a:latin typeface="Times New Roman"/>
            </a:endParaRPr>
          </a:p>
        </p:txBody>
      </p:sp>
      <p:sp>
        <p:nvSpPr>
          <p:cNvPr id="1519" name="PlaceHolder 7"/>
          <p:cNvSpPr>
            <a:spLocks noGrp="1"/>
          </p:cNvSpPr>
          <p:nvPr>
            <p:ph type="sldNum"/>
          </p:nvPr>
        </p:nvSpPr>
        <p:spPr>
          <a:xfrm>
            <a:off x="3778200" y="9427680"/>
            <a:ext cx="2889360" cy="497160"/>
          </a:xfrm>
          <a:prstGeom prst="rect">
            <a:avLst/>
          </a:prstGeom>
        </p:spPr>
        <p:txBody>
          <a:bodyPr lIns="90000" rIns="90000" tIns="46800" bIns="46800" anchor="b">
            <a:noAutofit/>
          </a:bodyPr>
          <a:p>
            <a:pPr marL="216000" indent="-216000" algn="r">
              <a:buClr>
                <a:srgbClr val="000000"/>
              </a:buClr>
              <a:buSzPct val="45000"/>
              <a:buFont typeface="Wingdings" charset="2"/>
              <a:buChar char=""/>
            </a:pPr>
            <a:fld id="{F7389251-C79E-48E4-B3D2-49C02464A28B}" type="slidenum">
              <a:rPr b="0" lang="es-ES" sz="1200" spc="-1" strike="noStrike">
                <a:latin typeface="Times New Roman"/>
              </a:rPr>
              <a:t>&lt;número&gt;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3"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A9F25324-7512-46E2-8553-CDCA3E5E306D}"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1634" name="PlaceHolder 2"/>
          <p:cNvSpPr>
            <a:spLocks noGrp="1"/>
          </p:cNvSpPr>
          <p:nvPr>
            <p:ph type="sldImg"/>
          </p:nvPr>
        </p:nvSpPr>
        <p:spPr>
          <a:xfrm>
            <a:off x="852480" y="744480"/>
            <a:ext cx="4964040" cy="3722760"/>
          </a:xfrm>
          <a:prstGeom prst="rect">
            <a:avLst/>
          </a:prstGeom>
        </p:spPr>
      </p:sp>
      <p:sp>
        <p:nvSpPr>
          <p:cNvPr id="1635"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98"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9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1"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0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0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0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0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0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09"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1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13"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5"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16"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1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1"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23"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4"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5"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6"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7"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8"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41"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43"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4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4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8"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5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5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6"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5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0"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62"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3"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6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8"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70"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71"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72"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73"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74"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75"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88"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90"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9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9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5"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9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9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9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0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0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03"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0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0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07"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09"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0"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1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5"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17"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8"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19"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20"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21"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22"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35"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37"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3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40"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2"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4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45"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46"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9"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48"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4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50"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5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5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54"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56"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57"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5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1"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2"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64"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5"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6"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7"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8"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69"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8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8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8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8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1"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9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9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9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9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9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59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59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0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0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0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1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1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1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1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1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1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29"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31"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3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3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6"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3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3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4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4"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4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48"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50"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51"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5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5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5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56"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58"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59"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60"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61"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62"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63"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76"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78"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8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8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3"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8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8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8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8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1"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9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5"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97"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8"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0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3"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05"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6"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7"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8"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9"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10"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23"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25"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2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2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0"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3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3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8"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4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2"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44"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5"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4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0"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52"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3"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4"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5"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6"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57"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70"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72"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7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75"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7"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7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0"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1"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8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5"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8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9"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1"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92"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9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96"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97"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9"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0"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1"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2"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3"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4"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17"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19"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2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2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8"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4"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2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2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2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3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32"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3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36"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8"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39"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4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4"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46"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7"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8"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9"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50"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51"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67"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69"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0"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7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4"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7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8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2"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8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6"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88"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9"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9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4"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96"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7"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8"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9"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00"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01"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6"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4"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6"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8"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1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1"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2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2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9"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3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3"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35"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6"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3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1"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8"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1"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43"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4"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5"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6"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7"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8"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61"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63"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6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6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8"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7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7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7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7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7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76"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7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7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80"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82"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83"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8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8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8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88"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90"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91"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92"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93"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94"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95"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08"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10"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1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1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5"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1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1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1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6"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2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2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23"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2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2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27"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29"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0"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3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5"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37"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8"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39"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40"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41"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42"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55"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57"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5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60"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8"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2"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6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65"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66"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68"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6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70"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7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7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74"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76"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77"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7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1"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2"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084"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5"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6"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7"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8"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089"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0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0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0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0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1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1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1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1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1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1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1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2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2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2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3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3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3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3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3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3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49"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51"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5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5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6"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5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5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6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4"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6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8"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70"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1"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7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6"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78"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9"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80"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81"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82"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83"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96"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98"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0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0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3"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0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0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0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0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1"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1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5"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1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17"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8"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2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3"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25"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6"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7"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8"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29"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30"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43"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45"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4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4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0"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5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5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5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1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1"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5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5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58"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6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6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62"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64"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65"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6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6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6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0"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72"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3"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4"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5"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6"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77"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90"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92"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9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95"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5"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7"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9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0"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1"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0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5"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0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09"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11"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12"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1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1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16"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17"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19"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0"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1"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2"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3"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4"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37"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39"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7"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28"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4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4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4"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4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4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4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5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5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52"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5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5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56"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58"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59"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6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4"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66"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7"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8"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9"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70"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71"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3"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84"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86"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88"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89"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1"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9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94"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95"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9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9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99"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0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0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03"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05"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06"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0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0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0"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1"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35"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6"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7"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8"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39"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0"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13"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4"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5"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6"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7"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18"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31"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33"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3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3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8"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4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4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4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4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4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46"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48"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49"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50"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52"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53"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5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5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5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58"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60"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61"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62"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63"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64"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65"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78"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80"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82"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8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5"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8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8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8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56"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9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9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93"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9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9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497"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99"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0"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50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3"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5"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507"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8"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09"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10"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11"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512"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58"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6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6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6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1"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7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5"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77"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8"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8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3"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85"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6"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7"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8"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89"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90"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06"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08"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11"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5"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16"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17"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9"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1"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23"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5"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27"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8"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3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2"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3"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35"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6"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7"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8"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9"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40"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3"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5"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7"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58"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62"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3"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4"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6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8"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70"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2"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74"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5"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7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9"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0"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82"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3"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4"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5"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6"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87"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00"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02"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04"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05"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7"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0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0"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1"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13"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4"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5"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17"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8"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9"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21"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22"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2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2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26"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27"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29"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30"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31"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32"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33"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34"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47"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49"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51"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5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5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5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5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0"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61"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62"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4"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65"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66"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8"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69"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7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2"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4"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76"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7"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8"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9"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0"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1"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94"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96"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73.xml"/><Relationship Id="rId3" Type="http://schemas.openxmlformats.org/officeDocument/2006/relationships/slideLayout" Target="../slideLayouts/slideLayout374.xml"/><Relationship Id="rId4" Type="http://schemas.openxmlformats.org/officeDocument/2006/relationships/slideLayout" Target="../slideLayouts/slideLayout375.xml"/><Relationship Id="rId5" Type="http://schemas.openxmlformats.org/officeDocument/2006/relationships/slideLayout" Target="../slideLayouts/slideLayout376.xml"/><Relationship Id="rId6" Type="http://schemas.openxmlformats.org/officeDocument/2006/relationships/slideLayout" Target="../slideLayouts/slideLayout377.xml"/><Relationship Id="rId7" Type="http://schemas.openxmlformats.org/officeDocument/2006/relationships/slideLayout" Target="../slideLayouts/slideLayout378.xml"/><Relationship Id="rId8" Type="http://schemas.openxmlformats.org/officeDocument/2006/relationships/slideLayout" Target="../slideLayouts/slideLayout379.xml"/><Relationship Id="rId9" Type="http://schemas.openxmlformats.org/officeDocument/2006/relationships/slideLayout" Target="../slideLayouts/slideLayout380.xml"/><Relationship Id="rId10" Type="http://schemas.openxmlformats.org/officeDocument/2006/relationships/slideLayout" Target="../slideLayouts/slideLayout381.xml"/><Relationship Id="rId11" Type="http://schemas.openxmlformats.org/officeDocument/2006/relationships/slideLayout" Target="../slideLayouts/slideLayout382.xml"/><Relationship Id="rId12" Type="http://schemas.openxmlformats.org/officeDocument/2006/relationships/slideLayout" Target="../slideLayouts/slideLayout383.xml"/><Relationship Id="rId13" Type="http://schemas.openxmlformats.org/officeDocument/2006/relationships/slideLayout" Target="../slideLayouts/slideLayout38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0" name="Group 1"/>
          <p:cNvGrpSpPr/>
          <p:nvPr/>
        </p:nvGrpSpPr>
        <p:grpSpPr>
          <a:xfrm>
            <a:off x="0" y="0"/>
            <a:ext cx="8686800" cy="4876920"/>
            <a:chOff x="0" y="0"/>
            <a:chExt cx="8686800" cy="4876920"/>
          </a:xfrm>
        </p:grpSpPr>
        <p:sp>
          <p:nvSpPr>
            <p:cNvPr id="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 name="Group 3"/>
            <p:cNvGrpSpPr/>
            <p:nvPr/>
          </p:nvGrpSpPr>
          <p:grpSpPr>
            <a:xfrm>
              <a:off x="380880" y="1417680"/>
              <a:ext cx="8305920" cy="182520"/>
              <a:chOff x="380880" y="1417680"/>
              <a:chExt cx="8305920" cy="182520"/>
            </a:xfrm>
          </p:grpSpPr>
          <p:sp>
            <p:nvSpPr>
              <p:cNvPr id="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 name="PlaceHolder 8"/>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 name="PlaceHolder 9"/>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 name="PlaceHolder 10"/>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6AF301D0-A822-46D6-BABD-4D7FE38A941E}" type="slidenum">
              <a:rPr b="0" lang="es-ES" sz="1000" spc="-1" strike="noStrike">
                <a:latin typeface="Times New Roman"/>
              </a:rPr>
              <a:t>&lt;número&gt;</a:t>
            </a:fld>
            <a:endParaRPr b="0" lang="en-US" sz="1000" spc="-1" strike="noStrike">
              <a:latin typeface="Times New Roman"/>
            </a:endParaRPr>
          </a:p>
        </p:txBody>
      </p:sp>
      <p:sp>
        <p:nvSpPr>
          <p:cNvPr id="10"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29" name="Group 1"/>
          <p:cNvGrpSpPr/>
          <p:nvPr/>
        </p:nvGrpSpPr>
        <p:grpSpPr>
          <a:xfrm>
            <a:off x="0" y="0"/>
            <a:ext cx="8686800" cy="4876920"/>
            <a:chOff x="0" y="0"/>
            <a:chExt cx="8686800" cy="4876920"/>
          </a:xfrm>
        </p:grpSpPr>
        <p:sp>
          <p:nvSpPr>
            <p:cNvPr id="430"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431" name="Group 3"/>
            <p:cNvGrpSpPr/>
            <p:nvPr/>
          </p:nvGrpSpPr>
          <p:grpSpPr>
            <a:xfrm>
              <a:off x="380880" y="1417680"/>
              <a:ext cx="8305920" cy="182520"/>
              <a:chOff x="380880" y="1417680"/>
              <a:chExt cx="8305920" cy="182520"/>
            </a:xfrm>
          </p:grpSpPr>
          <p:sp>
            <p:nvSpPr>
              <p:cNvPr id="432"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33"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434"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435"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436"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437"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438"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439"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FED331ED-813C-4681-9871-980B4830A0F9}"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76" name="Group 1"/>
          <p:cNvGrpSpPr/>
          <p:nvPr/>
        </p:nvGrpSpPr>
        <p:grpSpPr>
          <a:xfrm>
            <a:off x="0" y="0"/>
            <a:ext cx="8686800" cy="4876920"/>
            <a:chOff x="0" y="0"/>
            <a:chExt cx="8686800" cy="4876920"/>
          </a:xfrm>
        </p:grpSpPr>
        <p:sp>
          <p:nvSpPr>
            <p:cNvPr id="477"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478" name="Group 3"/>
            <p:cNvGrpSpPr/>
            <p:nvPr/>
          </p:nvGrpSpPr>
          <p:grpSpPr>
            <a:xfrm>
              <a:off x="380880" y="1417680"/>
              <a:ext cx="8305920" cy="182520"/>
              <a:chOff x="380880" y="1417680"/>
              <a:chExt cx="8305920" cy="182520"/>
            </a:xfrm>
          </p:grpSpPr>
          <p:sp>
            <p:nvSpPr>
              <p:cNvPr id="479"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80"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481"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482"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483"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484"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485"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486"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F39060BA-A3F3-4316-B967-3D43DACCB5D9}"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523" name="Group 1"/>
          <p:cNvGrpSpPr/>
          <p:nvPr/>
        </p:nvGrpSpPr>
        <p:grpSpPr>
          <a:xfrm>
            <a:off x="0" y="0"/>
            <a:ext cx="8686800" cy="4876920"/>
            <a:chOff x="0" y="0"/>
            <a:chExt cx="8686800" cy="4876920"/>
          </a:xfrm>
        </p:grpSpPr>
        <p:sp>
          <p:nvSpPr>
            <p:cNvPr id="524"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525" name="Group 3"/>
            <p:cNvGrpSpPr/>
            <p:nvPr/>
          </p:nvGrpSpPr>
          <p:grpSpPr>
            <a:xfrm>
              <a:off x="380880" y="1417680"/>
              <a:ext cx="8305920" cy="182520"/>
              <a:chOff x="380880" y="1417680"/>
              <a:chExt cx="8305920" cy="182520"/>
            </a:xfrm>
          </p:grpSpPr>
          <p:sp>
            <p:nvSpPr>
              <p:cNvPr id="526"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527"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28"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529"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30"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31"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32"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33"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F4A1CD86-A71F-433D-BB02-CA18F923C651}"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570" name="Group 1"/>
          <p:cNvGrpSpPr/>
          <p:nvPr/>
        </p:nvGrpSpPr>
        <p:grpSpPr>
          <a:xfrm>
            <a:off x="0" y="0"/>
            <a:ext cx="8686800" cy="4876920"/>
            <a:chOff x="0" y="0"/>
            <a:chExt cx="8686800" cy="4876920"/>
          </a:xfrm>
        </p:grpSpPr>
        <p:sp>
          <p:nvSpPr>
            <p:cNvPr id="57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572" name="Group 3"/>
            <p:cNvGrpSpPr/>
            <p:nvPr/>
          </p:nvGrpSpPr>
          <p:grpSpPr>
            <a:xfrm>
              <a:off x="380880" y="1417680"/>
              <a:ext cx="8305920" cy="182520"/>
              <a:chOff x="380880" y="1417680"/>
              <a:chExt cx="8305920" cy="182520"/>
            </a:xfrm>
          </p:grpSpPr>
          <p:sp>
            <p:nvSpPr>
              <p:cNvPr id="57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57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75"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576"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77"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78"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79"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80"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40F4CC7C-C85A-4258-B152-3611E3A8460D}"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617" name="Group 1"/>
          <p:cNvGrpSpPr/>
          <p:nvPr/>
        </p:nvGrpSpPr>
        <p:grpSpPr>
          <a:xfrm>
            <a:off x="0" y="0"/>
            <a:ext cx="8686800" cy="4876920"/>
            <a:chOff x="0" y="0"/>
            <a:chExt cx="8686800" cy="4876920"/>
          </a:xfrm>
        </p:grpSpPr>
        <p:sp>
          <p:nvSpPr>
            <p:cNvPr id="618"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619" name="Group 3"/>
            <p:cNvGrpSpPr/>
            <p:nvPr/>
          </p:nvGrpSpPr>
          <p:grpSpPr>
            <a:xfrm>
              <a:off x="380880" y="1417680"/>
              <a:ext cx="8305920" cy="182520"/>
              <a:chOff x="380880" y="1417680"/>
              <a:chExt cx="8305920" cy="182520"/>
            </a:xfrm>
          </p:grpSpPr>
          <p:sp>
            <p:nvSpPr>
              <p:cNvPr id="620"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621"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622"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623"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24"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625"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26"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27"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411D7305-C585-4B93-8644-3760BA6AB04E}"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664" name="Group 1"/>
          <p:cNvGrpSpPr/>
          <p:nvPr/>
        </p:nvGrpSpPr>
        <p:grpSpPr>
          <a:xfrm>
            <a:off x="0" y="0"/>
            <a:ext cx="8686800" cy="4876920"/>
            <a:chOff x="0" y="0"/>
            <a:chExt cx="8686800" cy="4876920"/>
          </a:xfrm>
        </p:grpSpPr>
        <p:sp>
          <p:nvSpPr>
            <p:cNvPr id="665"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666" name="Group 3"/>
            <p:cNvGrpSpPr/>
            <p:nvPr/>
          </p:nvGrpSpPr>
          <p:grpSpPr>
            <a:xfrm>
              <a:off x="380880" y="1417680"/>
              <a:ext cx="8305920" cy="182520"/>
              <a:chOff x="380880" y="1417680"/>
              <a:chExt cx="8305920" cy="182520"/>
            </a:xfrm>
          </p:grpSpPr>
          <p:sp>
            <p:nvSpPr>
              <p:cNvPr id="667"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668"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669"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670"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71"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672"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73"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74"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71DD275B-EF4B-484D-825D-FA3DD2F21475}"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711" name="Group 1"/>
          <p:cNvGrpSpPr/>
          <p:nvPr/>
        </p:nvGrpSpPr>
        <p:grpSpPr>
          <a:xfrm>
            <a:off x="0" y="0"/>
            <a:ext cx="8686800" cy="4876920"/>
            <a:chOff x="0" y="0"/>
            <a:chExt cx="8686800" cy="4876920"/>
          </a:xfrm>
        </p:grpSpPr>
        <p:sp>
          <p:nvSpPr>
            <p:cNvPr id="712"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713" name="Group 3"/>
            <p:cNvGrpSpPr/>
            <p:nvPr/>
          </p:nvGrpSpPr>
          <p:grpSpPr>
            <a:xfrm>
              <a:off x="380880" y="1417680"/>
              <a:ext cx="8305920" cy="182520"/>
              <a:chOff x="380880" y="1417680"/>
              <a:chExt cx="8305920" cy="182520"/>
            </a:xfrm>
          </p:grpSpPr>
          <p:sp>
            <p:nvSpPr>
              <p:cNvPr id="714"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715"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716"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717"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718"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19"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720"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721"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270DA3EC-5372-46F7-8391-534590BDB844}"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758" name="Group 1"/>
          <p:cNvGrpSpPr/>
          <p:nvPr/>
        </p:nvGrpSpPr>
        <p:grpSpPr>
          <a:xfrm>
            <a:off x="0" y="0"/>
            <a:ext cx="8686800" cy="4876920"/>
            <a:chOff x="0" y="0"/>
            <a:chExt cx="8686800" cy="4876920"/>
          </a:xfrm>
        </p:grpSpPr>
        <p:sp>
          <p:nvSpPr>
            <p:cNvPr id="759"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760" name="Group 3"/>
            <p:cNvGrpSpPr/>
            <p:nvPr/>
          </p:nvGrpSpPr>
          <p:grpSpPr>
            <a:xfrm>
              <a:off x="380880" y="1417680"/>
              <a:ext cx="8305920" cy="182520"/>
              <a:chOff x="380880" y="1417680"/>
              <a:chExt cx="8305920" cy="182520"/>
            </a:xfrm>
          </p:grpSpPr>
          <p:sp>
            <p:nvSpPr>
              <p:cNvPr id="761"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762"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763"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764"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765"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66"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767"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768"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B51EB711-0597-41D0-AF1F-7ECC4F7B0754}"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805" name="Group 1"/>
          <p:cNvGrpSpPr/>
          <p:nvPr/>
        </p:nvGrpSpPr>
        <p:grpSpPr>
          <a:xfrm>
            <a:off x="0" y="0"/>
            <a:ext cx="8686800" cy="4876920"/>
            <a:chOff x="0" y="0"/>
            <a:chExt cx="8686800" cy="4876920"/>
          </a:xfrm>
        </p:grpSpPr>
        <p:sp>
          <p:nvSpPr>
            <p:cNvPr id="806"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807" name="Group 3"/>
            <p:cNvGrpSpPr/>
            <p:nvPr/>
          </p:nvGrpSpPr>
          <p:grpSpPr>
            <a:xfrm>
              <a:off x="380880" y="1417680"/>
              <a:ext cx="8305920" cy="182520"/>
              <a:chOff x="380880" y="1417680"/>
              <a:chExt cx="8305920" cy="182520"/>
            </a:xfrm>
          </p:grpSpPr>
          <p:sp>
            <p:nvSpPr>
              <p:cNvPr id="808"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809"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810"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811"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812"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813"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14"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15"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CCD07507-1DAD-4B4D-9139-41319913539C}"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852" name="Group 1"/>
          <p:cNvGrpSpPr/>
          <p:nvPr/>
        </p:nvGrpSpPr>
        <p:grpSpPr>
          <a:xfrm>
            <a:off x="0" y="0"/>
            <a:ext cx="8763120" cy="5943600"/>
            <a:chOff x="0" y="0"/>
            <a:chExt cx="8763120" cy="5943600"/>
          </a:xfrm>
        </p:grpSpPr>
        <p:sp>
          <p:nvSpPr>
            <p:cNvPr id="853"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854" name="Group 3"/>
            <p:cNvGrpSpPr/>
            <p:nvPr/>
          </p:nvGrpSpPr>
          <p:grpSpPr>
            <a:xfrm>
              <a:off x="0" y="3505320"/>
              <a:ext cx="8763120" cy="2438280"/>
              <a:chOff x="0" y="3505320"/>
              <a:chExt cx="8763120" cy="2438280"/>
            </a:xfrm>
          </p:grpSpPr>
          <p:sp>
            <p:nvSpPr>
              <p:cNvPr id="855"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856"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857"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858" name="Group 7"/>
            <p:cNvGrpSpPr/>
            <p:nvPr/>
          </p:nvGrpSpPr>
          <p:grpSpPr>
            <a:xfrm>
              <a:off x="635040" y="533520"/>
              <a:ext cx="8077320" cy="304560"/>
              <a:chOff x="635040" y="533520"/>
              <a:chExt cx="8077320" cy="304560"/>
            </a:xfrm>
          </p:grpSpPr>
          <p:sp>
            <p:nvSpPr>
              <p:cNvPr id="859"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860"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861"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862"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863" name="PlaceHolder 12"/>
          <p:cNvSpPr>
            <a:spLocks noGrp="1"/>
          </p:cNvSpPr>
          <p:nvPr>
            <p:ph type="dt"/>
          </p:nvPr>
        </p:nvSpPr>
        <p:spPr>
          <a:xfrm>
            <a:off x="912600" y="6251400"/>
            <a:ext cx="190476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64" name="PlaceHolder 13"/>
          <p:cNvSpPr>
            <a:spLocks noGrp="1"/>
          </p:cNvSpPr>
          <p:nvPr>
            <p:ph type="ftr"/>
          </p:nvPr>
        </p:nvSpPr>
        <p:spPr>
          <a:xfrm>
            <a:off x="3354120" y="6248520"/>
            <a:ext cx="28954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65" name="PlaceHolder 14"/>
          <p:cNvSpPr>
            <a:spLocks noGrp="1"/>
          </p:cNvSpPr>
          <p:nvPr>
            <p:ph type="sldNum"/>
          </p:nvPr>
        </p:nvSpPr>
        <p:spPr>
          <a:xfrm>
            <a:off x="6781680" y="6248520"/>
            <a:ext cx="1905120" cy="457200"/>
          </a:xfrm>
          <a:prstGeom prst="rect">
            <a:avLst/>
          </a:prstGeom>
        </p:spPr>
        <p:txBody>
          <a:bodyPr lIns="90000" rIns="90000" tIns="46800" bIns="46800">
            <a:noAutofit/>
          </a:bodyPr>
          <a:p>
            <a:pPr algn="r"/>
            <a:fld id="{91E61C3A-DB15-4EC3-8485-1B7B7257BDFA}"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7" name="Group 1"/>
          <p:cNvGrpSpPr/>
          <p:nvPr/>
        </p:nvGrpSpPr>
        <p:grpSpPr>
          <a:xfrm>
            <a:off x="0" y="0"/>
            <a:ext cx="8686800" cy="4876920"/>
            <a:chOff x="0" y="0"/>
            <a:chExt cx="8686800" cy="4876920"/>
          </a:xfrm>
        </p:grpSpPr>
        <p:sp>
          <p:nvSpPr>
            <p:cNvPr id="48"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49" name="Group 3"/>
            <p:cNvGrpSpPr/>
            <p:nvPr/>
          </p:nvGrpSpPr>
          <p:grpSpPr>
            <a:xfrm>
              <a:off x="380880" y="1417680"/>
              <a:ext cx="8305920" cy="182520"/>
              <a:chOff x="380880" y="1417680"/>
              <a:chExt cx="8305920" cy="182520"/>
            </a:xfrm>
          </p:grpSpPr>
          <p:sp>
            <p:nvSpPr>
              <p:cNvPr id="50"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51"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2"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3"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4" name="PlaceHolder 8"/>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5" name="PlaceHolder 9"/>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6" name="PlaceHolder 10"/>
          <p:cNvSpPr>
            <a:spLocks noGrp="1"/>
          </p:cNvSpPr>
          <p:nvPr>
            <p:ph type="sldNum"/>
          </p:nvPr>
        </p:nvSpPr>
        <p:spPr>
          <a:xfrm>
            <a:off x="6781680" y="6248520"/>
            <a:ext cx="1905120" cy="457200"/>
          </a:xfrm>
          <a:prstGeom prst="rect">
            <a:avLst/>
          </a:prstGeom>
        </p:spPr>
        <p:txBody>
          <a:bodyPr lIns="90000" rIns="90000" tIns="46800" bIns="46800">
            <a:noAutofit/>
          </a:bodyPr>
          <a:p>
            <a:pPr algn="r"/>
            <a:fld id="{89CC81EC-1360-4531-A435-5DE167E19E88}" type="slidenum">
              <a:rPr b="0" lang="es-ES" sz="1000" spc="-1" strike="noStrike">
                <a:solidFill>
                  <a:srgbClr val="000000"/>
                </a:solidFill>
                <a:latin typeface="Times New Roman"/>
              </a:rPr>
              <a:t>&lt;número&gt;</a:t>
            </a:fld>
            <a:endParaRPr b="0" lang="en-US" sz="1000" spc="-1" strike="noStrike">
              <a:latin typeface="Times New Roman"/>
            </a:endParaRPr>
          </a:p>
        </p:txBody>
      </p:sp>
      <p:sp>
        <p:nvSpPr>
          <p:cNvPr id="57"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902" name="Group 1"/>
          <p:cNvGrpSpPr/>
          <p:nvPr/>
        </p:nvGrpSpPr>
        <p:grpSpPr>
          <a:xfrm>
            <a:off x="0" y="0"/>
            <a:ext cx="8686800" cy="4876920"/>
            <a:chOff x="0" y="0"/>
            <a:chExt cx="8686800" cy="4876920"/>
          </a:xfrm>
        </p:grpSpPr>
        <p:sp>
          <p:nvSpPr>
            <p:cNvPr id="903"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904" name="Group 3"/>
            <p:cNvGrpSpPr/>
            <p:nvPr/>
          </p:nvGrpSpPr>
          <p:grpSpPr>
            <a:xfrm>
              <a:off x="380880" y="1417680"/>
              <a:ext cx="8305920" cy="182520"/>
              <a:chOff x="380880" y="1417680"/>
              <a:chExt cx="8305920" cy="182520"/>
            </a:xfrm>
          </p:grpSpPr>
          <p:sp>
            <p:nvSpPr>
              <p:cNvPr id="905"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906"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907"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908"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909"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910"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11"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12"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4DB5DAC0-5824-4614-BECA-6B20264F492C}"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949" name="Group 1"/>
          <p:cNvGrpSpPr/>
          <p:nvPr/>
        </p:nvGrpSpPr>
        <p:grpSpPr>
          <a:xfrm>
            <a:off x="0" y="0"/>
            <a:ext cx="8686800" cy="4876920"/>
            <a:chOff x="0" y="0"/>
            <a:chExt cx="8686800" cy="4876920"/>
          </a:xfrm>
        </p:grpSpPr>
        <p:sp>
          <p:nvSpPr>
            <p:cNvPr id="950"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951" name="Group 3"/>
            <p:cNvGrpSpPr/>
            <p:nvPr/>
          </p:nvGrpSpPr>
          <p:grpSpPr>
            <a:xfrm>
              <a:off x="380880" y="1417680"/>
              <a:ext cx="8305920" cy="182520"/>
              <a:chOff x="380880" y="1417680"/>
              <a:chExt cx="8305920" cy="182520"/>
            </a:xfrm>
          </p:grpSpPr>
          <p:sp>
            <p:nvSpPr>
              <p:cNvPr id="952"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953"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954"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955"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956"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957"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58"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59"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E116AB97-2768-4BDB-9122-91C042441183}"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996" name="Group 1"/>
          <p:cNvGrpSpPr/>
          <p:nvPr/>
        </p:nvGrpSpPr>
        <p:grpSpPr>
          <a:xfrm>
            <a:off x="0" y="0"/>
            <a:ext cx="8686800" cy="4876920"/>
            <a:chOff x="0" y="0"/>
            <a:chExt cx="8686800" cy="4876920"/>
          </a:xfrm>
        </p:grpSpPr>
        <p:sp>
          <p:nvSpPr>
            <p:cNvPr id="997"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998" name="Group 3"/>
            <p:cNvGrpSpPr/>
            <p:nvPr/>
          </p:nvGrpSpPr>
          <p:grpSpPr>
            <a:xfrm>
              <a:off x="380880" y="1417680"/>
              <a:ext cx="8305920" cy="182520"/>
              <a:chOff x="380880" y="1417680"/>
              <a:chExt cx="8305920" cy="182520"/>
            </a:xfrm>
          </p:grpSpPr>
          <p:sp>
            <p:nvSpPr>
              <p:cNvPr id="999"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000"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001"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002"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003"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004"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05"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06"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3C74957A-54C7-4389-AF9A-7E24A4F4A603}"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043" name="Group 1"/>
          <p:cNvGrpSpPr/>
          <p:nvPr/>
        </p:nvGrpSpPr>
        <p:grpSpPr>
          <a:xfrm>
            <a:off x="0" y="0"/>
            <a:ext cx="8686800" cy="4876920"/>
            <a:chOff x="0" y="0"/>
            <a:chExt cx="8686800" cy="4876920"/>
          </a:xfrm>
        </p:grpSpPr>
        <p:sp>
          <p:nvSpPr>
            <p:cNvPr id="1044"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045" name="Group 3"/>
            <p:cNvGrpSpPr/>
            <p:nvPr/>
          </p:nvGrpSpPr>
          <p:grpSpPr>
            <a:xfrm>
              <a:off x="380880" y="1417680"/>
              <a:ext cx="8305920" cy="182520"/>
              <a:chOff x="380880" y="1417680"/>
              <a:chExt cx="8305920" cy="182520"/>
            </a:xfrm>
          </p:grpSpPr>
          <p:sp>
            <p:nvSpPr>
              <p:cNvPr id="1046"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047"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048"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049"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050"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051"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52"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53"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B861B684-7856-4F32-B645-15B1D68D041E}"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090" name="Group 1"/>
          <p:cNvGrpSpPr/>
          <p:nvPr/>
        </p:nvGrpSpPr>
        <p:grpSpPr>
          <a:xfrm>
            <a:off x="0" y="0"/>
            <a:ext cx="8686800" cy="4876920"/>
            <a:chOff x="0" y="0"/>
            <a:chExt cx="8686800" cy="4876920"/>
          </a:xfrm>
        </p:grpSpPr>
        <p:sp>
          <p:nvSpPr>
            <p:cNvPr id="109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092" name="Group 3"/>
            <p:cNvGrpSpPr/>
            <p:nvPr/>
          </p:nvGrpSpPr>
          <p:grpSpPr>
            <a:xfrm>
              <a:off x="380880" y="1417680"/>
              <a:ext cx="8305920" cy="182520"/>
              <a:chOff x="380880" y="1417680"/>
              <a:chExt cx="8305920" cy="182520"/>
            </a:xfrm>
          </p:grpSpPr>
          <p:sp>
            <p:nvSpPr>
              <p:cNvPr id="109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09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095"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096"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097"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098"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99"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100"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A7855C4E-E695-4A49-95AC-6785AA649850}"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137" name="Group 1"/>
          <p:cNvGrpSpPr/>
          <p:nvPr/>
        </p:nvGrpSpPr>
        <p:grpSpPr>
          <a:xfrm>
            <a:off x="0" y="0"/>
            <a:ext cx="8686800" cy="4876920"/>
            <a:chOff x="0" y="0"/>
            <a:chExt cx="8686800" cy="4876920"/>
          </a:xfrm>
        </p:grpSpPr>
        <p:sp>
          <p:nvSpPr>
            <p:cNvPr id="1138"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139" name="Group 3"/>
            <p:cNvGrpSpPr/>
            <p:nvPr/>
          </p:nvGrpSpPr>
          <p:grpSpPr>
            <a:xfrm>
              <a:off x="380880" y="1417680"/>
              <a:ext cx="8305920" cy="182520"/>
              <a:chOff x="380880" y="1417680"/>
              <a:chExt cx="8305920" cy="182520"/>
            </a:xfrm>
          </p:grpSpPr>
          <p:sp>
            <p:nvSpPr>
              <p:cNvPr id="1140"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141"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142"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143"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144"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145"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146"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147"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0E35B9B6-C39D-44C6-B56C-4152D4E37DA9}"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184" name="Group 1"/>
          <p:cNvGrpSpPr/>
          <p:nvPr/>
        </p:nvGrpSpPr>
        <p:grpSpPr>
          <a:xfrm>
            <a:off x="0" y="0"/>
            <a:ext cx="8686800" cy="4876920"/>
            <a:chOff x="0" y="0"/>
            <a:chExt cx="8686800" cy="4876920"/>
          </a:xfrm>
        </p:grpSpPr>
        <p:sp>
          <p:nvSpPr>
            <p:cNvPr id="1185"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186" name="Group 3"/>
            <p:cNvGrpSpPr/>
            <p:nvPr/>
          </p:nvGrpSpPr>
          <p:grpSpPr>
            <a:xfrm>
              <a:off x="380880" y="1417680"/>
              <a:ext cx="8305920" cy="182520"/>
              <a:chOff x="380880" y="1417680"/>
              <a:chExt cx="8305920" cy="182520"/>
            </a:xfrm>
          </p:grpSpPr>
          <p:sp>
            <p:nvSpPr>
              <p:cNvPr id="1187"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188"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189"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190"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191"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192"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193"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194"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4B9E2677-4928-420F-B08F-7258E1BA9979}"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231" name="Group 1"/>
          <p:cNvGrpSpPr/>
          <p:nvPr/>
        </p:nvGrpSpPr>
        <p:grpSpPr>
          <a:xfrm>
            <a:off x="0" y="0"/>
            <a:ext cx="8686800" cy="4876920"/>
            <a:chOff x="0" y="0"/>
            <a:chExt cx="8686800" cy="4876920"/>
          </a:xfrm>
        </p:grpSpPr>
        <p:sp>
          <p:nvSpPr>
            <p:cNvPr id="1232"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233" name="Group 3"/>
            <p:cNvGrpSpPr/>
            <p:nvPr/>
          </p:nvGrpSpPr>
          <p:grpSpPr>
            <a:xfrm>
              <a:off x="380880" y="1417680"/>
              <a:ext cx="8305920" cy="182520"/>
              <a:chOff x="380880" y="1417680"/>
              <a:chExt cx="8305920" cy="182520"/>
            </a:xfrm>
          </p:grpSpPr>
          <p:sp>
            <p:nvSpPr>
              <p:cNvPr id="1234"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235"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236"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237"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238"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239"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240"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241"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02234FE6-3B28-40C8-8E3D-38D7C9E1B85D}"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278" name="Group 1"/>
          <p:cNvGrpSpPr/>
          <p:nvPr/>
        </p:nvGrpSpPr>
        <p:grpSpPr>
          <a:xfrm>
            <a:off x="0" y="0"/>
            <a:ext cx="8686800" cy="4876920"/>
            <a:chOff x="0" y="0"/>
            <a:chExt cx="8686800" cy="4876920"/>
          </a:xfrm>
        </p:grpSpPr>
        <p:sp>
          <p:nvSpPr>
            <p:cNvPr id="1279"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280" name="Group 3"/>
            <p:cNvGrpSpPr/>
            <p:nvPr/>
          </p:nvGrpSpPr>
          <p:grpSpPr>
            <a:xfrm>
              <a:off x="380880" y="1417680"/>
              <a:ext cx="8305920" cy="182520"/>
              <a:chOff x="380880" y="1417680"/>
              <a:chExt cx="8305920" cy="182520"/>
            </a:xfrm>
          </p:grpSpPr>
          <p:sp>
            <p:nvSpPr>
              <p:cNvPr id="1281"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282"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283"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284"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285"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286"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287"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288"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AD638CB2-C089-4C16-BF7D-1C9CB4B3F925}"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325" name="Group 1"/>
          <p:cNvGrpSpPr/>
          <p:nvPr/>
        </p:nvGrpSpPr>
        <p:grpSpPr>
          <a:xfrm>
            <a:off x="0" y="0"/>
            <a:ext cx="8686800" cy="4876920"/>
            <a:chOff x="0" y="0"/>
            <a:chExt cx="8686800" cy="4876920"/>
          </a:xfrm>
        </p:grpSpPr>
        <p:sp>
          <p:nvSpPr>
            <p:cNvPr id="1326"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327" name="Group 3"/>
            <p:cNvGrpSpPr/>
            <p:nvPr/>
          </p:nvGrpSpPr>
          <p:grpSpPr>
            <a:xfrm>
              <a:off x="380880" y="1417680"/>
              <a:ext cx="8305920" cy="182520"/>
              <a:chOff x="380880" y="1417680"/>
              <a:chExt cx="8305920" cy="182520"/>
            </a:xfrm>
          </p:grpSpPr>
          <p:sp>
            <p:nvSpPr>
              <p:cNvPr id="1328"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329"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330"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331"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332"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333"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334"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335"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C98B7948-DF0A-49FE-8B10-AD9AF44E25D4}"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94" name="Group 1"/>
          <p:cNvGrpSpPr/>
          <p:nvPr/>
        </p:nvGrpSpPr>
        <p:grpSpPr>
          <a:xfrm>
            <a:off x="0" y="0"/>
            <a:ext cx="8686800" cy="4876920"/>
            <a:chOff x="0" y="0"/>
            <a:chExt cx="8686800" cy="4876920"/>
          </a:xfrm>
        </p:grpSpPr>
        <p:sp>
          <p:nvSpPr>
            <p:cNvPr id="95"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96" name="Group 3"/>
            <p:cNvGrpSpPr/>
            <p:nvPr/>
          </p:nvGrpSpPr>
          <p:grpSpPr>
            <a:xfrm>
              <a:off x="380880" y="1417680"/>
              <a:ext cx="8305920" cy="182520"/>
              <a:chOff x="380880" y="1417680"/>
              <a:chExt cx="8305920" cy="182520"/>
            </a:xfrm>
          </p:grpSpPr>
          <p:sp>
            <p:nvSpPr>
              <p:cNvPr id="97"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98"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99"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00"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01" name="PlaceHolder 8"/>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2" name="PlaceHolder 9"/>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03" name="PlaceHolder 10"/>
          <p:cNvSpPr>
            <a:spLocks noGrp="1"/>
          </p:cNvSpPr>
          <p:nvPr>
            <p:ph type="sldNum"/>
          </p:nvPr>
        </p:nvSpPr>
        <p:spPr>
          <a:xfrm>
            <a:off x="6781680" y="6248520"/>
            <a:ext cx="1905120" cy="457200"/>
          </a:xfrm>
          <a:prstGeom prst="rect">
            <a:avLst/>
          </a:prstGeom>
        </p:spPr>
        <p:txBody>
          <a:bodyPr lIns="90000" rIns="90000" tIns="46800" bIns="46800">
            <a:noAutofit/>
          </a:bodyPr>
          <a:p>
            <a:pPr algn="r"/>
            <a:fld id="{84DCCDE7-C807-4249-BB4E-2A55DB68F665}" type="slidenum">
              <a:rPr b="0" lang="es-ES" sz="1000" spc="-1" strike="noStrike">
                <a:solidFill>
                  <a:srgbClr val="000000"/>
                </a:solidFill>
                <a:latin typeface="Times New Roman"/>
              </a:rPr>
              <a:t>&lt;número&gt;</a:t>
            </a:fld>
            <a:endParaRPr b="0" lang="en-US" sz="1000" spc="-1" strike="noStrike">
              <a:latin typeface="Times New Roman"/>
            </a:endParaRPr>
          </a:p>
        </p:txBody>
      </p:sp>
      <p:sp>
        <p:nvSpPr>
          <p:cNvPr id="104"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372" name="Group 1"/>
          <p:cNvGrpSpPr/>
          <p:nvPr/>
        </p:nvGrpSpPr>
        <p:grpSpPr>
          <a:xfrm>
            <a:off x="0" y="0"/>
            <a:ext cx="8686800" cy="4876920"/>
            <a:chOff x="0" y="0"/>
            <a:chExt cx="8686800" cy="4876920"/>
          </a:xfrm>
        </p:grpSpPr>
        <p:sp>
          <p:nvSpPr>
            <p:cNvPr id="1373"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374" name="Group 3"/>
            <p:cNvGrpSpPr/>
            <p:nvPr/>
          </p:nvGrpSpPr>
          <p:grpSpPr>
            <a:xfrm>
              <a:off x="380880" y="1417680"/>
              <a:ext cx="8305920" cy="182520"/>
              <a:chOff x="380880" y="1417680"/>
              <a:chExt cx="8305920" cy="182520"/>
            </a:xfrm>
          </p:grpSpPr>
          <p:sp>
            <p:nvSpPr>
              <p:cNvPr id="1375"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376"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377"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378"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379"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380"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381"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382"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A863B72B-084E-4FC2-8803-5C5498B5F096}"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419" name="Group 1"/>
          <p:cNvGrpSpPr/>
          <p:nvPr/>
        </p:nvGrpSpPr>
        <p:grpSpPr>
          <a:xfrm>
            <a:off x="0" y="0"/>
            <a:ext cx="8686800" cy="4876920"/>
            <a:chOff x="0" y="0"/>
            <a:chExt cx="8686800" cy="4876920"/>
          </a:xfrm>
        </p:grpSpPr>
        <p:sp>
          <p:nvSpPr>
            <p:cNvPr id="1420"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421" name="Group 3"/>
            <p:cNvGrpSpPr/>
            <p:nvPr/>
          </p:nvGrpSpPr>
          <p:grpSpPr>
            <a:xfrm>
              <a:off x="380880" y="1417680"/>
              <a:ext cx="8305920" cy="182520"/>
              <a:chOff x="380880" y="1417680"/>
              <a:chExt cx="8305920" cy="182520"/>
            </a:xfrm>
          </p:grpSpPr>
          <p:sp>
            <p:nvSpPr>
              <p:cNvPr id="1422"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423"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424"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425"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426"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427"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428"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429"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31019235-D708-4187-907C-586BD8EAC531}"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466" name="Group 1"/>
          <p:cNvGrpSpPr/>
          <p:nvPr/>
        </p:nvGrpSpPr>
        <p:grpSpPr>
          <a:xfrm>
            <a:off x="0" y="0"/>
            <a:ext cx="8686800" cy="4876920"/>
            <a:chOff x="0" y="0"/>
            <a:chExt cx="8686800" cy="4876920"/>
          </a:xfrm>
        </p:grpSpPr>
        <p:sp>
          <p:nvSpPr>
            <p:cNvPr id="1467"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1468" name="Group 3"/>
            <p:cNvGrpSpPr/>
            <p:nvPr/>
          </p:nvGrpSpPr>
          <p:grpSpPr>
            <a:xfrm>
              <a:off x="380880" y="1417680"/>
              <a:ext cx="8305920" cy="182520"/>
              <a:chOff x="380880" y="1417680"/>
              <a:chExt cx="8305920" cy="182520"/>
            </a:xfrm>
          </p:grpSpPr>
          <p:sp>
            <p:nvSpPr>
              <p:cNvPr id="1469"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1470"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1471"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1472"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473"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474"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475"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476"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683EA93A-8811-45D5-9649-2C8D5BB57EA8}"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41" name="Group 1"/>
          <p:cNvGrpSpPr/>
          <p:nvPr/>
        </p:nvGrpSpPr>
        <p:grpSpPr>
          <a:xfrm>
            <a:off x="0" y="0"/>
            <a:ext cx="8763120" cy="5943600"/>
            <a:chOff x="0" y="0"/>
            <a:chExt cx="8763120" cy="5943600"/>
          </a:xfrm>
        </p:grpSpPr>
        <p:sp>
          <p:nvSpPr>
            <p:cNvPr id="142"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143" name="Group 3"/>
            <p:cNvGrpSpPr/>
            <p:nvPr/>
          </p:nvGrpSpPr>
          <p:grpSpPr>
            <a:xfrm>
              <a:off x="0" y="3505320"/>
              <a:ext cx="8763120" cy="2438280"/>
              <a:chOff x="0" y="3505320"/>
              <a:chExt cx="8763120" cy="2438280"/>
            </a:xfrm>
          </p:grpSpPr>
          <p:sp>
            <p:nvSpPr>
              <p:cNvPr id="144"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145"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146"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147" name="Group 7"/>
            <p:cNvGrpSpPr/>
            <p:nvPr/>
          </p:nvGrpSpPr>
          <p:grpSpPr>
            <a:xfrm>
              <a:off x="635040" y="533520"/>
              <a:ext cx="8077320" cy="304560"/>
              <a:chOff x="635040" y="533520"/>
              <a:chExt cx="8077320" cy="304560"/>
            </a:xfrm>
          </p:grpSpPr>
          <p:sp>
            <p:nvSpPr>
              <p:cNvPr id="148"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149"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150"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151"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152" name="PlaceHolder 12"/>
          <p:cNvSpPr>
            <a:spLocks noGrp="1"/>
          </p:cNvSpPr>
          <p:nvPr>
            <p:ph type="dt"/>
          </p:nvPr>
        </p:nvSpPr>
        <p:spPr>
          <a:xfrm>
            <a:off x="912600" y="6251400"/>
            <a:ext cx="190476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53" name="PlaceHolder 13"/>
          <p:cNvSpPr>
            <a:spLocks noGrp="1"/>
          </p:cNvSpPr>
          <p:nvPr>
            <p:ph type="ftr"/>
          </p:nvPr>
        </p:nvSpPr>
        <p:spPr>
          <a:xfrm>
            <a:off x="3354120" y="6248520"/>
            <a:ext cx="28954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154" name="PlaceHolder 14"/>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03C70DC1-FCBF-4C70-A4A7-AF4FD7A0B3A0}" type="slidenum">
              <a:rPr b="0" lang="es-ES" sz="1000" spc="-1" strike="noStrike">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191" name="Group 1"/>
          <p:cNvGrpSpPr/>
          <p:nvPr/>
        </p:nvGrpSpPr>
        <p:grpSpPr>
          <a:xfrm>
            <a:off x="0" y="0"/>
            <a:ext cx="8763120" cy="5943600"/>
            <a:chOff x="0" y="0"/>
            <a:chExt cx="8763120" cy="5943600"/>
          </a:xfrm>
        </p:grpSpPr>
        <p:sp>
          <p:nvSpPr>
            <p:cNvPr id="192"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193" name="Group 3"/>
            <p:cNvGrpSpPr/>
            <p:nvPr/>
          </p:nvGrpSpPr>
          <p:grpSpPr>
            <a:xfrm>
              <a:off x="0" y="3505320"/>
              <a:ext cx="8763120" cy="2438280"/>
              <a:chOff x="0" y="3505320"/>
              <a:chExt cx="8763120" cy="2438280"/>
            </a:xfrm>
          </p:grpSpPr>
          <p:sp>
            <p:nvSpPr>
              <p:cNvPr id="194"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195"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196"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197" name="Group 7"/>
            <p:cNvGrpSpPr/>
            <p:nvPr/>
          </p:nvGrpSpPr>
          <p:grpSpPr>
            <a:xfrm>
              <a:off x="635040" y="533520"/>
              <a:ext cx="8077320" cy="304560"/>
              <a:chOff x="635040" y="533520"/>
              <a:chExt cx="8077320" cy="304560"/>
            </a:xfrm>
          </p:grpSpPr>
          <p:sp>
            <p:nvSpPr>
              <p:cNvPr id="198"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199"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200"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201"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202" name="PlaceHolder 12"/>
          <p:cNvSpPr>
            <a:spLocks noGrp="1"/>
          </p:cNvSpPr>
          <p:nvPr>
            <p:ph type="dt"/>
          </p:nvPr>
        </p:nvSpPr>
        <p:spPr>
          <a:xfrm>
            <a:off x="912600" y="6251400"/>
            <a:ext cx="190476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03" name="PlaceHolder 13"/>
          <p:cNvSpPr>
            <a:spLocks noGrp="1"/>
          </p:cNvSpPr>
          <p:nvPr>
            <p:ph type="ftr"/>
          </p:nvPr>
        </p:nvSpPr>
        <p:spPr>
          <a:xfrm>
            <a:off x="3354120" y="6248520"/>
            <a:ext cx="28954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04" name="PlaceHolder 14"/>
          <p:cNvSpPr>
            <a:spLocks noGrp="1"/>
          </p:cNvSpPr>
          <p:nvPr>
            <p:ph type="sldNum"/>
          </p:nvPr>
        </p:nvSpPr>
        <p:spPr>
          <a:xfrm>
            <a:off x="6781680" y="6248520"/>
            <a:ext cx="1905120" cy="457200"/>
          </a:xfrm>
          <a:prstGeom prst="rect">
            <a:avLst/>
          </a:prstGeom>
        </p:spPr>
        <p:txBody>
          <a:bodyPr lIns="90000" rIns="90000" tIns="46800" bIns="46800">
            <a:noAutofit/>
          </a:bodyPr>
          <a:p>
            <a:pPr algn="r"/>
            <a:fld id="{837D2E7B-BB5D-4E7E-954C-01BA6D41D1A5}"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241" name="Group 1"/>
          <p:cNvGrpSpPr/>
          <p:nvPr/>
        </p:nvGrpSpPr>
        <p:grpSpPr>
          <a:xfrm>
            <a:off x="0" y="0"/>
            <a:ext cx="8686800" cy="4876920"/>
            <a:chOff x="0" y="0"/>
            <a:chExt cx="8686800" cy="4876920"/>
          </a:xfrm>
        </p:grpSpPr>
        <p:sp>
          <p:nvSpPr>
            <p:cNvPr id="242"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43" name="Group 3"/>
            <p:cNvGrpSpPr/>
            <p:nvPr/>
          </p:nvGrpSpPr>
          <p:grpSpPr>
            <a:xfrm>
              <a:off x="380880" y="1417680"/>
              <a:ext cx="8305920" cy="182520"/>
              <a:chOff x="380880" y="1417680"/>
              <a:chExt cx="8305920" cy="182520"/>
            </a:xfrm>
          </p:grpSpPr>
          <p:sp>
            <p:nvSpPr>
              <p:cNvPr id="244"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245"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246"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247"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248"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249"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50"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51"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D9CB073E-5A48-47E5-90A6-2C12338EE3FE}"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288" name="Group 1"/>
          <p:cNvGrpSpPr/>
          <p:nvPr/>
        </p:nvGrpSpPr>
        <p:grpSpPr>
          <a:xfrm>
            <a:off x="0" y="0"/>
            <a:ext cx="8686800" cy="4876920"/>
            <a:chOff x="0" y="0"/>
            <a:chExt cx="8686800" cy="4876920"/>
          </a:xfrm>
        </p:grpSpPr>
        <p:sp>
          <p:nvSpPr>
            <p:cNvPr id="289"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90" name="Group 3"/>
            <p:cNvGrpSpPr/>
            <p:nvPr/>
          </p:nvGrpSpPr>
          <p:grpSpPr>
            <a:xfrm>
              <a:off x="380880" y="1417680"/>
              <a:ext cx="8305920" cy="182520"/>
              <a:chOff x="380880" y="1417680"/>
              <a:chExt cx="8305920" cy="182520"/>
            </a:xfrm>
          </p:grpSpPr>
          <p:sp>
            <p:nvSpPr>
              <p:cNvPr id="291"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292"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293"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294"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295"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296"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97"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298"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E7C5038E-7183-49F1-9721-24DAADEDB309}"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335" name="Group 1"/>
          <p:cNvGrpSpPr/>
          <p:nvPr/>
        </p:nvGrpSpPr>
        <p:grpSpPr>
          <a:xfrm>
            <a:off x="0" y="0"/>
            <a:ext cx="8686800" cy="4876920"/>
            <a:chOff x="0" y="0"/>
            <a:chExt cx="8686800" cy="4876920"/>
          </a:xfrm>
        </p:grpSpPr>
        <p:sp>
          <p:nvSpPr>
            <p:cNvPr id="336"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337" name="Group 3"/>
            <p:cNvGrpSpPr/>
            <p:nvPr/>
          </p:nvGrpSpPr>
          <p:grpSpPr>
            <a:xfrm>
              <a:off x="380880" y="1417680"/>
              <a:ext cx="8305920" cy="182520"/>
              <a:chOff x="380880" y="1417680"/>
              <a:chExt cx="8305920" cy="182520"/>
            </a:xfrm>
          </p:grpSpPr>
          <p:sp>
            <p:nvSpPr>
              <p:cNvPr id="338"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339"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340"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341"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342"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343"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344"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345"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42306988-2FF5-4936-BCB9-3D00B03949F1}"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382" name="Group 1"/>
          <p:cNvGrpSpPr/>
          <p:nvPr/>
        </p:nvGrpSpPr>
        <p:grpSpPr>
          <a:xfrm>
            <a:off x="0" y="0"/>
            <a:ext cx="8686800" cy="4876920"/>
            <a:chOff x="0" y="0"/>
            <a:chExt cx="8686800" cy="4876920"/>
          </a:xfrm>
        </p:grpSpPr>
        <p:sp>
          <p:nvSpPr>
            <p:cNvPr id="383"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384" name="Group 3"/>
            <p:cNvGrpSpPr/>
            <p:nvPr/>
          </p:nvGrpSpPr>
          <p:grpSpPr>
            <a:xfrm>
              <a:off x="380880" y="1417680"/>
              <a:ext cx="8305920" cy="182520"/>
              <a:chOff x="380880" y="1417680"/>
              <a:chExt cx="8305920" cy="182520"/>
            </a:xfrm>
          </p:grpSpPr>
          <p:sp>
            <p:nvSpPr>
              <p:cNvPr id="385"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386"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387" name="Line 6"/>
          <p:cNvSpPr/>
          <p:nvPr/>
        </p:nvSpPr>
        <p:spPr>
          <a:xfrm>
            <a:off x="0" y="4876920"/>
            <a:ext cx="609480" cy="0"/>
          </a:xfrm>
          <a:prstGeom prst="line">
            <a:avLst/>
          </a:prstGeom>
          <a:ln w="44280">
            <a:solidFill>
              <a:srgbClr val="330033"/>
            </a:solidFill>
            <a:miter/>
          </a:ln>
        </p:spPr>
        <p:style>
          <a:lnRef idx="0"/>
          <a:fillRef idx="0"/>
          <a:effectRef idx="0"/>
          <a:fontRef idx="minor"/>
        </p:style>
      </p:sp>
      <p:sp>
        <p:nvSpPr>
          <p:cNvPr id="388" name="PlaceHolder 7"/>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389" name="PlaceHolder 8"/>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390" name="PlaceHolder 9"/>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391" name="PlaceHolder 10"/>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392" name="PlaceHolder 11"/>
          <p:cNvSpPr>
            <a:spLocks noGrp="1"/>
          </p:cNvSpPr>
          <p:nvPr>
            <p:ph type="sldNum"/>
          </p:nvPr>
        </p:nvSpPr>
        <p:spPr>
          <a:xfrm>
            <a:off x="6781680" y="6248520"/>
            <a:ext cx="1905120" cy="457200"/>
          </a:xfrm>
          <a:prstGeom prst="rect">
            <a:avLst/>
          </a:prstGeom>
        </p:spPr>
        <p:txBody>
          <a:bodyPr lIns="90000" rIns="90000" tIns="46800" bIns="46800">
            <a:noAutofit/>
          </a:bodyPr>
          <a:p>
            <a:pPr algn="r"/>
            <a:fld id="{2D940458-5DF6-4CA5-9A90-DC102579671E}" type="slidenum">
              <a:rPr b="0" lang="es-ES" sz="1000" spc="-1" strike="noStrike">
                <a:solidFill>
                  <a:srgbClr val="000000"/>
                </a:solidFill>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gif"/><Relationship Id="rId5" Type="http://schemas.openxmlformats.org/officeDocument/2006/relationships/image" Target="../media/image25.png"/><Relationship Id="rId6" Type="http://schemas.openxmlformats.org/officeDocument/2006/relationships/image" Target="../media/image26.gif"/><Relationship Id="rId7"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29.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hyperlink" Target="http://avisa.org.ve/2013/08/muere-ganado-por-ola-" TargetMode="External"/><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TextShape 1"/>
          <p:cNvSpPr txBox="1"/>
          <p:nvPr/>
        </p:nvSpPr>
        <p:spPr>
          <a:xfrm>
            <a:off x="2057040" y="1143000"/>
            <a:ext cx="6629400" cy="2209680"/>
          </a:xfrm>
          <a:prstGeom prst="rect">
            <a:avLst/>
          </a:prstGeom>
          <a:noFill/>
          <a:ln>
            <a:noFill/>
          </a:ln>
        </p:spPr>
        <p:txBody>
          <a:bodyPr anchor="ctr">
            <a:noAutofit/>
          </a:bodyPr>
          <a:p>
            <a:pPr algn="ctr"/>
            <a:r>
              <a:rPr b="0" lang="es-ES" sz="4400" spc="-1" strike="noStrike">
                <a:solidFill>
                  <a:srgbClr val="330033"/>
                </a:solidFill>
                <a:latin typeface="Times New Roman"/>
              </a:rPr>
              <a:t>HIDRAULICA AGRICOLA Y SANEAMIENTO</a:t>
            </a:r>
            <a:endParaRPr b="0" lang="en-US" sz="4400" spc="-1" strike="noStrike">
              <a:solidFill>
                <a:srgbClr val="330033"/>
              </a:solidFill>
              <a:latin typeface="Times New Roman"/>
            </a:endParaRPr>
          </a:p>
        </p:txBody>
      </p:sp>
      <p:sp>
        <p:nvSpPr>
          <p:cNvPr id="1521" name="TextShape 2"/>
          <p:cNvSpPr txBox="1"/>
          <p:nvPr/>
        </p:nvSpPr>
        <p:spPr>
          <a:xfrm>
            <a:off x="1371600" y="3962160"/>
            <a:ext cx="6858000" cy="1600200"/>
          </a:xfrm>
          <a:prstGeom prst="rect">
            <a:avLst/>
          </a:prstGeom>
          <a:noFill/>
          <a:ln>
            <a:noFill/>
          </a:ln>
        </p:spPr>
        <p:txBody>
          <a:bodyPr anchor="ctr">
            <a:noAutofit/>
          </a:bodyPr>
          <a:p>
            <a:pPr algn="ctr">
              <a:spcBef>
                <a:spcPts val="697"/>
              </a:spcBef>
            </a:pPr>
            <a:r>
              <a:rPr b="0" lang="es-ES" sz="2800" spc="-1" strike="noStrike">
                <a:solidFill>
                  <a:srgbClr val="000000"/>
                </a:solidFill>
                <a:latin typeface="Arial"/>
              </a:rPr>
              <a:t>Facultad de Ingeniería, UBA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4" name="CustomShape 1"/>
          <p:cNvSpPr/>
          <p:nvPr/>
        </p:nvSpPr>
        <p:spPr>
          <a:xfrm>
            <a:off x="774720" y="189000"/>
            <a:ext cx="5526000" cy="581400"/>
          </a:xfrm>
          <a:prstGeom prst="rect">
            <a:avLst/>
          </a:prstGeom>
          <a:noFill/>
          <a:ln>
            <a:noFill/>
          </a:ln>
        </p:spPr>
        <p:style>
          <a:lnRef idx="0"/>
          <a:fillRef idx="0"/>
          <a:effectRef idx="0"/>
          <a:fontRef idx="minor"/>
        </p:style>
        <p:txBody>
          <a:bodyPr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pic>
        <p:nvPicPr>
          <p:cNvPr id="1565" name="Picture 2" descr=""/>
          <p:cNvPicPr/>
          <p:nvPr/>
        </p:nvPicPr>
        <p:blipFill>
          <a:blip r:embed="rId1"/>
          <a:stretch/>
        </p:blipFill>
        <p:spPr>
          <a:xfrm>
            <a:off x="684360" y="1523880"/>
            <a:ext cx="3044520" cy="1922760"/>
          </a:xfrm>
          <a:prstGeom prst="rect">
            <a:avLst/>
          </a:prstGeom>
          <a:ln>
            <a:noFill/>
          </a:ln>
        </p:spPr>
      </p:pic>
      <p:sp>
        <p:nvSpPr>
          <p:cNvPr id="1566" name="CustomShape 2"/>
          <p:cNvSpPr/>
          <p:nvPr/>
        </p:nvSpPr>
        <p:spPr>
          <a:xfrm>
            <a:off x="539640" y="3514680"/>
            <a:ext cx="3486240" cy="520200"/>
          </a:xfrm>
          <a:prstGeom prst="rect">
            <a:avLst/>
          </a:prstGeom>
          <a:noFill/>
          <a:ln>
            <a:noFill/>
          </a:ln>
        </p:spPr>
        <p:style>
          <a:lnRef idx="0"/>
          <a:fillRef idx="0"/>
          <a:effectRef idx="0"/>
          <a:fontRef idx="minor"/>
        </p:style>
        <p:txBody>
          <a:bodyPr lIns="90000" rIns="90000" tIns="46800" bIns="46800">
            <a:spAutoFit/>
          </a:bodyPr>
          <a:p>
            <a:pPr/>
            <a:r>
              <a:rPr b="0" lang="es-ES" sz="1400" spc="-1" strike="noStrike">
                <a:solidFill>
                  <a:srgbClr val="000000"/>
                </a:solidFill>
                <a:latin typeface="Arial"/>
              </a:rPr>
              <a:t>Onda de tormenta negativa registrada en el Río de la Plata </a:t>
            </a:r>
            <a:endParaRPr b="0" lang="en-US" sz="1400" spc="-1" strike="noStrike">
              <a:solidFill>
                <a:srgbClr val="000000"/>
              </a:solidFill>
              <a:latin typeface="Arial"/>
            </a:endParaRPr>
          </a:p>
        </p:txBody>
      </p:sp>
      <p:sp>
        <p:nvSpPr>
          <p:cNvPr id="1567" name="CustomShape 3"/>
          <p:cNvSpPr/>
          <p:nvPr/>
        </p:nvSpPr>
        <p:spPr>
          <a:xfrm>
            <a:off x="3944880" y="1562040"/>
            <a:ext cx="5019840" cy="2562840"/>
          </a:xfrm>
          <a:prstGeom prst="rect">
            <a:avLst/>
          </a:prstGeom>
          <a:noFill/>
          <a:ln>
            <a:noFill/>
          </a:ln>
        </p:spPr>
        <p:style>
          <a:lnRef idx="0"/>
          <a:fillRef idx="0"/>
          <a:effectRef idx="0"/>
          <a:fontRef idx="minor"/>
        </p:style>
        <p:txBody>
          <a:bodyPr lIns="90000" rIns="90000" tIns="46800" bIns="46800">
            <a:spAutoFit/>
          </a:bodyPr>
          <a:p>
            <a:pPr/>
            <a:r>
              <a:rPr b="0" lang="es-ES" sz="1800" spc="-1" strike="noStrike">
                <a:solidFill>
                  <a:srgbClr val="000000"/>
                </a:solidFill>
                <a:latin typeface="Arial"/>
              </a:rPr>
              <a:t>Debido a fuertes vientos del W (40-55km/h) con ráfagas de 80km/h se produjo una gran bajante que hizo que 7 barrios de la Ciudad de Buenos Aires sufrieran la falta de agua potable y el Puerto de Buenos Aires operara con serias dificultades. El valor observado más bajo para este evento fue -263cm mientras que la altura predicha para ese instante fue 74cm por encima del Cero del Riachuelo. </a:t>
            </a:r>
            <a:endParaRPr b="0" lang="en-US" sz="1800" spc="-1" strike="noStrike">
              <a:solidFill>
                <a:srgbClr val="000000"/>
              </a:solidFill>
              <a:latin typeface="Arial"/>
            </a:endParaRPr>
          </a:p>
        </p:txBody>
      </p:sp>
      <p:pic>
        <p:nvPicPr>
          <p:cNvPr id="1568" name="Gráfico 1" descr=""/>
          <p:cNvPicPr/>
          <p:nvPr/>
        </p:nvPicPr>
        <p:blipFill>
          <a:blip r:embed="rId2"/>
          <a:stretch/>
        </p:blipFill>
        <p:spPr>
          <a:xfrm>
            <a:off x="5435640" y="4149720"/>
            <a:ext cx="3111480" cy="2084400"/>
          </a:xfrm>
          <a:prstGeom prst="rect">
            <a:avLst/>
          </a:prstGeom>
          <a:ln>
            <a:noFill/>
          </a:ln>
        </p:spPr>
      </p:pic>
      <p:sp>
        <p:nvSpPr>
          <p:cNvPr id="1569" name="CustomShape 4"/>
          <p:cNvSpPr/>
          <p:nvPr/>
        </p:nvSpPr>
        <p:spPr>
          <a:xfrm>
            <a:off x="5256360" y="6224760"/>
            <a:ext cx="3887640" cy="520200"/>
          </a:xfrm>
          <a:prstGeom prst="rect">
            <a:avLst/>
          </a:prstGeom>
          <a:noFill/>
          <a:ln>
            <a:noFill/>
          </a:ln>
        </p:spPr>
        <p:style>
          <a:lnRef idx="0"/>
          <a:fillRef idx="0"/>
          <a:effectRef idx="0"/>
          <a:fontRef idx="minor"/>
        </p:style>
        <p:txBody>
          <a:bodyPr lIns="90000" rIns="90000" tIns="46800" bIns="46800">
            <a:spAutoFit/>
          </a:bodyPr>
          <a:p>
            <a:pPr/>
            <a:r>
              <a:rPr b="0" lang="es-AR" sz="1400" spc="-1" strike="noStrike">
                <a:solidFill>
                  <a:srgbClr val="000000"/>
                </a:solidFill>
                <a:latin typeface="Arial"/>
              </a:rPr>
              <a:t> </a:t>
            </a:r>
            <a:r>
              <a:rPr b="0" lang="es-AR" sz="1400" spc="-1" strike="noStrike">
                <a:solidFill>
                  <a:srgbClr val="000000"/>
                </a:solidFill>
                <a:latin typeface="Arial"/>
              </a:rPr>
              <a:t>Altura observada y predicha para </a:t>
            </a:r>
            <a:endParaRPr b="0" lang="en-US" sz="1400" spc="-1" strike="noStrike">
              <a:solidFill>
                <a:srgbClr val="000000"/>
              </a:solidFill>
              <a:latin typeface="Arial"/>
            </a:endParaRPr>
          </a:p>
          <a:p>
            <a:pPr/>
            <a:r>
              <a:rPr b="0" lang="es-AR" sz="1400" spc="-1" strike="noStrike">
                <a:solidFill>
                  <a:srgbClr val="000000"/>
                </a:solidFill>
                <a:latin typeface="Arial"/>
              </a:rPr>
              <a:t> </a:t>
            </a:r>
            <a:r>
              <a:rPr b="0" lang="es-AR" sz="1400" spc="-1" strike="noStrike">
                <a:solidFill>
                  <a:srgbClr val="000000"/>
                </a:solidFill>
                <a:latin typeface="Arial"/>
              </a:rPr>
              <a:t>la estación Mar del Plata</a:t>
            </a:r>
            <a:endParaRPr b="0" lang="en-US" sz="1400" spc="-1" strike="noStrike">
              <a:solidFill>
                <a:srgbClr val="000000"/>
              </a:solidFill>
              <a:latin typeface="Arial"/>
            </a:endParaRPr>
          </a:p>
        </p:txBody>
      </p:sp>
      <p:pic>
        <p:nvPicPr>
          <p:cNvPr id="1570" name="Picture 4" descr=""/>
          <p:cNvPicPr/>
          <p:nvPr/>
        </p:nvPicPr>
        <p:blipFill>
          <a:blip r:embed="rId3"/>
          <a:stretch/>
        </p:blipFill>
        <p:spPr>
          <a:xfrm>
            <a:off x="1376280" y="4464000"/>
            <a:ext cx="2649600" cy="2082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1" name="CustomShape 1"/>
          <p:cNvSpPr/>
          <p:nvPr/>
        </p:nvSpPr>
        <p:spPr>
          <a:xfrm>
            <a:off x="1025640" y="571680"/>
            <a:ext cx="4187160" cy="459720"/>
          </a:xfrm>
          <a:prstGeom prst="rect">
            <a:avLst/>
          </a:prstGeom>
          <a:noFill/>
          <a:ln>
            <a:noFill/>
          </a:ln>
        </p:spPr>
        <p:style>
          <a:lnRef idx="0"/>
          <a:fillRef idx="0"/>
          <a:effectRef idx="0"/>
          <a:fontRef idx="minor"/>
        </p:style>
        <p:txBody>
          <a:bodyPr wrap="none" lIns="90000" rIns="90000" tIns="46800" bIns="46800">
            <a:spAutoFit/>
          </a:bodyPr>
          <a:p>
            <a:pPr/>
            <a:r>
              <a:rPr b="1" lang="es-AR" sz="2400" spc="-1" strike="noStrike">
                <a:solidFill>
                  <a:srgbClr val="000000"/>
                </a:solidFill>
                <a:latin typeface="Arial"/>
              </a:rPr>
              <a:t>ESCENARIOS ESPERADOS</a:t>
            </a:r>
            <a:endParaRPr b="0" lang="en-US" sz="2400" spc="-1" strike="noStrike">
              <a:solidFill>
                <a:srgbClr val="000000"/>
              </a:solidFill>
              <a:latin typeface="Arial"/>
            </a:endParaRPr>
          </a:p>
        </p:txBody>
      </p:sp>
      <p:sp>
        <p:nvSpPr>
          <p:cNvPr id="1572" name="CustomShape 2"/>
          <p:cNvSpPr/>
          <p:nvPr/>
        </p:nvSpPr>
        <p:spPr>
          <a:xfrm>
            <a:off x="714240" y="1643040"/>
            <a:ext cx="8215560" cy="4483080"/>
          </a:xfrm>
          <a:prstGeom prst="rect">
            <a:avLst/>
          </a:prstGeom>
          <a:noFill/>
          <a:ln>
            <a:noFill/>
          </a:ln>
        </p:spPr>
        <p:style>
          <a:lnRef idx="0"/>
          <a:fillRef idx="0"/>
          <a:effectRef idx="0"/>
          <a:fontRef idx="minor"/>
        </p:style>
        <p:txBody>
          <a:bodyPr lIns="90000" rIns="90000" tIns="46800" bIns="46800">
            <a:spAutoFit/>
          </a:bodyPr>
          <a:p>
            <a:pPr algn="just"/>
            <a:r>
              <a:rPr b="0" lang="es-AR" sz="1800" spc="-1" strike="noStrike">
                <a:solidFill>
                  <a:srgbClr val="000000"/>
                </a:solidFill>
                <a:latin typeface="Arial"/>
              </a:rPr>
              <a:t>Según el IPCC, el número de eventos climáticos extremos seguirá aumentando. Esto unido a la creciente vulnerabilidad humana, esta transformando los eventos extremos en desastres climáticos, ejemplo de ellos son:</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buClr>
                <a:srgbClr val="002060"/>
              </a:buClr>
              <a:buFont typeface="Arial"/>
              <a:buChar char="•"/>
            </a:pPr>
            <a:r>
              <a:rPr b="1" i="1" lang="es-AR" sz="1800" spc="-1" strike="noStrike">
                <a:solidFill>
                  <a:srgbClr val="002060"/>
                </a:solidFill>
                <a:latin typeface="Arial"/>
              </a:rPr>
              <a:t>Aumento en la frecuencia y severidad de las olas de calor.</a:t>
            </a:r>
            <a:endParaRPr b="0" lang="en-US" sz="1800" spc="-1" strike="noStrike">
              <a:solidFill>
                <a:srgbClr val="000000"/>
              </a:solidFill>
              <a:latin typeface="Arial"/>
            </a:endParaRPr>
          </a:p>
          <a:p>
            <a:pPr algn="just">
              <a:buClr>
                <a:srgbClr val="002060"/>
              </a:buClr>
              <a:buFont typeface="Arial"/>
              <a:buChar char="•"/>
            </a:pPr>
            <a:endParaRPr b="0" lang="en-US" sz="1800" spc="-1" strike="noStrike">
              <a:solidFill>
                <a:srgbClr val="000000"/>
              </a:solidFill>
              <a:latin typeface="Arial"/>
            </a:endParaRPr>
          </a:p>
          <a:p>
            <a:pPr algn="just">
              <a:buClr>
                <a:srgbClr val="002060"/>
              </a:buClr>
              <a:buFont typeface="Arial"/>
              <a:buChar char="•"/>
            </a:pPr>
            <a:r>
              <a:rPr b="1" i="1" lang="es-AR" sz="1800" spc="-1" strike="noStrike">
                <a:solidFill>
                  <a:srgbClr val="002060"/>
                </a:solidFill>
                <a:latin typeface="Arial"/>
              </a:rPr>
              <a:t>Veranos más secos y largos, esto lleva a un mayor estrés calórico en la fauna y la flora, daños a las cosechas, incendios forestales, etc.</a:t>
            </a:r>
            <a:endParaRPr b="0" lang="en-US" sz="1800" spc="-1" strike="noStrike">
              <a:solidFill>
                <a:srgbClr val="000000"/>
              </a:solidFill>
              <a:latin typeface="Arial"/>
            </a:endParaRPr>
          </a:p>
          <a:p>
            <a:pPr algn="just">
              <a:buClr>
                <a:srgbClr val="002060"/>
              </a:buClr>
              <a:buFont typeface="Arial"/>
              <a:buChar char="•"/>
            </a:pPr>
            <a:endParaRPr b="0" lang="en-US" sz="1800" spc="-1" strike="noStrike">
              <a:solidFill>
                <a:srgbClr val="000000"/>
              </a:solidFill>
              <a:latin typeface="Arial"/>
            </a:endParaRPr>
          </a:p>
          <a:p>
            <a:pPr algn="just">
              <a:buClr>
                <a:srgbClr val="002060"/>
              </a:buClr>
              <a:buFont typeface="Arial"/>
              <a:buChar char="•"/>
            </a:pPr>
            <a:r>
              <a:rPr b="1" i="1" lang="es-AR" sz="1800" spc="-1" strike="noStrike">
                <a:solidFill>
                  <a:srgbClr val="002060"/>
                </a:solidFill>
                <a:latin typeface="Arial"/>
              </a:rPr>
              <a:t>Lluvias más intensas. Estas producen aumento en las inundaciones de algunas regiones, lo que a su vez ocasiona mayores deslizamientos de tierras, avalanchas, y un aumento en la erosión del suelo.</a:t>
            </a:r>
            <a:endParaRPr b="0" lang="en-US" sz="1800" spc="-1" strike="noStrike">
              <a:solidFill>
                <a:srgbClr val="000000"/>
              </a:solidFill>
              <a:latin typeface="Arial"/>
            </a:endParaRPr>
          </a:p>
          <a:p>
            <a:pPr algn="just">
              <a:buClr>
                <a:srgbClr val="002060"/>
              </a:buClr>
              <a:buFont typeface="Arial"/>
              <a:buChar char="•"/>
            </a:pPr>
            <a:endParaRPr b="0" lang="en-US" sz="1800" spc="-1" strike="noStrike">
              <a:solidFill>
                <a:srgbClr val="000000"/>
              </a:solidFill>
              <a:latin typeface="Arial"/>
            </a:endParaRPr>
          </a:p>
          <a:p>
            <a:pPr algn="just">
              <a:buClr>
                <a:srgbClr val="002060"/>
              </a:buClr>
              <a:buFont typeface="Arial"/>
              <a:buChar char="•"/>
            </a:pPr>
            <a:r>
              <a:rPr b="1" i="1" lang="es-AR" sz="1800" spc="-1" strike="noStrike">
                <a:solidFill>
                  <a:srgbClr val="002060"/>
                </a:solidFill>
                <a:latin typeface="Arial"/>
              </a:rPr>
              <a:t>Aumento en la actividad ciclónica. El calentamiento de los océanos tropicales aumenta la frecuencia y la severidad de los ciclones tropicales.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3" name="CustomShape 1"/>
          <p:cNvSpPr/>
          <p:nvPr/>
        </p:nvSpPr>
        <p:spPr>
          <a:xfrm>
            <a:off x="642960" y="1643040"/>
            <a:ext cx="8286840" cy="2014200"/>
          </a:xfrm>
          <a:prstGeom prst="rect">
            <a:avLst/>
          </a:prstGeom>
          <a:noFill/>
          <a:ln>
            <a:noFill/>
          </a:ln>
        </p:spPr>
        <p:style>
          <a:lnRef idx="0"/>
          <a:fillRef idx="0"/>
          <a:effectRef idx="0"/>
          <a:fontRef idx="minor"/>
        </p:style>
        <p:txBody>
          <a:bodyPr lIns="90000" rIns="90000" tIns="46800" bIns="46800">
            <a:spAutoFit/>
          </a:bodyPr>
          <a:p>
            <a:pPr algn="just"/>
            <a:r>
              <a:rPr b="0" lang="es-AR" sz="1800" spc="-1" strike="noStrike">
                <a:solidFill>
                  <a:srgbClr val="000000"/>
                </a:solidFill>
                <a:latin typeface="Arial"/>
              </a:rPr>
              <a:t>Aseguradoras de riesgo</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0" lang="es-AR" sz="1800" spc="-1" strike="noStrike">
                <a:solidFill>
                  <a:srgbClr val="000000"/>
                </a:solidFill>
                <a:latin typeface="Arial"/>
              </a:rPr>
              <a:t>Debido a que los eventos extremos pueden poner en peligro la estabilidad de una entidad aseguradora, </a:t>
            </a:r>
            <a:r>
              <a:rPr b="1" i="1" lang="es-AR" sz="1800" spc="-1" strike="noStrike">
                <a:solidFill>
                  <a:srgbClr val="7030a0"/>
                </a:solidFill>
                <a:latin typeface="Arial"/>
              </a:rPr>
              <a:t>el comportamiento inusual </a:t>
            </a:r>
            <a:r>
              <a:rPr b="0" lang="es-AR" sz="1800" spc="-1" strike="noStrike">
                <a:solidFill>
                  <a:srgbClr val="000000"/>
                </a:solidFill>
                <a:latin typeface="Arial"/>
              </a:rPr>
              <a:t>de una variable aleatoria puede tener más interés que su ‘normalidad’ ampliamente tratada por la teoría clásica del riesgo.</a:t>
            </a:r>
            <a:endParaRPr b="0" lang="en-US" sz="1800" spc="-1" strike="noStrike">
              <a:solidFill>
                <a:srgbClr val="000000"/>
              </a:solidFill>
              <a:latin typeface="Arial"/>
            </a:endParaRPr>
          </a:p>
          <a:p>
            <a:pPr algn="just"/>
            <a:endParaRPr b="0" lang="en-US" sz="1800" spc="-1" strike="noStrike">
              <a:solidFill>
                <a:srgbClr val="000000"/>
              </a:solidFill>
              <a:latin typeface="Arial"/>
            </a:endParaRPr>
          </a:p>
        </p:txBody>
      </p:sp>
      <p:sp>
        <p:nvSpPr>
          <p:cNvPr id="1574" name="CustomShape 2"/>
          <p:cNvSpPr/>
          <p:nvPr/>
        </p:nvSpPr>
        <p:spPr>
          <a:xfrm>
            <a:off x="935280" y="428760"/>
            <a:ext cx="356688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Valores extremos</a:t>
            </a:r>
            <a:endParaRPr b="0" lang="en-US" sz="3200" spc="-1" strike="noStrike">
              <a:solidFill>
                <a:srgbClr val="000000"/>
              </a:solidFill>
              <a:latin typeface="Arial"/>
            </a:endParaRPr>
          </a:p>
        </p:txBody>
      </p:sp>
      <p:sp>
        <p:nvSpPr>
          <p:cNvPr id="1575" name="CustomShape 3"/>
          <p:cNvSpPr/>
          <p:nvPr/>
        </p:nvSpPr>
        <p:spPr>
          <a:xfrm>
            <a:off x="642960" y="3441600"/>
            <a:ext cx="8501040" cy="22885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En el ámbito del seguro, el estudio de los extremos puede ayudar a responder preguntas como por ejemplo: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¿Cuál es el tiempo medio de espera hasta la ocurrencia de un siniestro de una determinada cuantía elevada?</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¿Cuál debe ser el capital necesario para cubrir con una alta probabilidad las pérdidas extremas futuras? </a:t>
            </a:r>
            <a:endParaRPr b="0" lang="en-US" sz="1800" spc="-1" strike="noStrike">
              <a:solidFill>
                <a:srgbClr val="000000"/>
              </a:solidFill>
              <a:latin typeface="Arial"/>
            </a:endParaRPr>
          </a:p>
        </p:txBody>
      </p:sp>
      <p:pic>
        <p:nvPicPr>
          <p:cNvPr id="1576" name="Picture 4" descr="En el caso de los establecimientos de crédito, estas entidades otorgan más importancia a una caída de la confianza inversionista como fuente de riesgo del sistema financiero y una menor a eventos relacionados con el riesgo operativo."/>
          <p:cNvPicPr/>
          <p:nvPr/>
        </p:nvPicPr>
        <p:blipFill>
          <a:blip r:embed="rId1"/>
          <a:stretch/>
        </p:blipFill>
        <p:spPr>
          <a:xfrm>
            <a:off x="6929280" y="285840"/>
            <a:ext cx="1687680" cy="1123920"/>
          </a:xfrm>
          <a:prstGeom prst="rect">
            <a:avLst/>
          </a:prstGeom>
          <a:ln>
            <a:noFill/>
          </a:ln>
        </p:spPr>
      </p:pic>
      <p:pic>
        <p:nvPicPr>
          <p:cNvPr id="1577" name="Picture 6" descr="Concepto de disminución de finanzas, pila de monedas con signo de dólar y flecha roja apuntando hacia abajo — Vector de stock #46885291"/>
          <p:cNvPicPr/>
          <p:nvPr/>
        </p:nvPicPr>
        <p:blipFill>
          <a:blip r:embed="rId2"/>
          <a:stretch/>
        </p:blipFill>
        <p:spPr>
          <a:xfrm>
            <a:off x="7429680" y="5786280"/>
            <a:ext cx="928440" cy="928800"/>
          </a:xfrm>
          <a:prstGeom prst="rect">
            <a:avLst/>
          </a:prstGeom>
          <a:ln>
            <a:noFill/>
          </a:ln>
        </p:spPr>
      </p:pic>
      <p:pic>
        <p:nvPicPr>
          <p:cNvPr id="1578" name="Picture 8" descr="Buisnessman y descenso en el mercado de valores — Vector de stock #17871923"/>
          <p:cNvPicPr/>
          <p:nvPr/>
        </p:nvPicPr>
        <p:blipFill>
          <a:blip r:embed="rId3"/>
          <a:stretch/>
        </p:blipFill>
        <p:spPr>
          <a:xfrm>
            <a:off x="642960" y="5757840"/>
            <a:ext cx="1000080" cy="866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9" name="CustomShape 1"/>
          <p:cNvSpPr/>
          <p:nvPr/>
        </p:nvSpPr>
        <p:spPr>
          <a:xfrm>
            <a:off x="774720" y="189000"/>
            <a:ext cx="5526000" cy="581400"/>
          </a:xfrm>
          <a:prstGeom prst="rect">
            <a:avLst/>
          </a:prstGeom>
          <a:noFill/>
          <a:ln>
            <a:noFill/>
          </a:ln>
        </p:spPr>
        <p:style>
          <a:lnRef idx="0"/>
          <a:fillRef idx="0"/>
          <a:effectRef idx="0"/>
          <a:fontRef idx="minor"/>
        </p:style>
        <p:txBody>
          <a:bodyPr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pic>
        <p:nvPicPr>
          <p:cNvPr id="1580" name="Picture 4" descr="C:\nuevos temas\Jorge Pousa\colectivo.jpg"/>
          <p:cNvPicPr/>
          <p:nvPr/>
        </p:nvPicPr>
        <p:blipFill>
          <a:blip r:embed="rId1"/>
          <a:srcRect l="1144" t="0" r="0" b="0"/>
          <a:stretch/>
        </p:blipFill>
        <p:spPr>
          <a:xfrm>
            <a:off x="803160" y="1628640"/>
            <a:ext cx="3264120" cy="2411640"/>
          </a:xfrm>
          <a:prstGeom prst="rect">
            <a:avLst/>
          </a:prstGeom>
          <a:ln>
            <a:noFill/>
          </a:ln>
        </p:spPr>
      </p:pic>
      <p:sp>
        <p:nvSpPr>
          <p:cNvPr id="1581" name="CustomShape 2"/>
          <p:cNvSpPr/>
          <p:nvPr/>
        </p:nvSpPr>
        <p:spPr>
          <a:xfrm>
            <a:off x="4067280" y="1670040"/>
            <a:ext cx="4392360" cy="201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lvl="1" marL="457200">
              <a:lnSpc>
                <a:spcPct val="100000"/>
              </a:lnSpc>
            </a:pPr>
            <a:r>
              <a:rPr b="0" lang="es-MX" sz="1800" spc="-1" strike="noStrike">
                <a:solidFill>
                  <a:srgbClr val="000000"/>
                </a:solidFill>
                <a:latin typeface="Arial"/>
                <a:ea typeface="Arial"/>
              </a:rPr>
              <a:t>Inundación en el Barrio de la Boca, noviembre de 1989</a:t>
            </a:r>
            <a:r>
              <a:rPr b="0" lang="es-ES" sz="1800" spc="-1" strike="noStrike">
                <a:solidFill>
                  <a:srgbClr val="000000"/>
                </a:solidFill>
                <a:latin typeface="Arial"/>
                <a:ea typeface="Arial"/>
              </a:rPr>
              <a:t>. El nivel llegó a 4,06m sobre el cero del Riachuelo, la altura de marea astronómica para esos momento fue superada por 3,25m.</a:t>
            </a:r>
            <a:r>
              <a:rPr b="0" lang="es-MX" sz="1800" spc="-1" strike="noStrike">
                <a:solidFill>
                  <a:srgbClr val="000000"/>
                </a:solidFill>
                <a:latin typeface="Arial"/>
                <a:ea typeface="Arial"/>
              </a:rPr>
              <a:t> </a:t>
            </a:r>
            <a:endParaRPr b="0" lang="en-US" sz="1800" spc="-1" strike="noStrike">
              <a:solidFill>
                <a:srgbClr val="000000"/>
              </a:solidFill>
              <a:latin typeface="Arial"/>
            </a:endParaRPr>
          </a:p>
          <a:p>
            <a:pPr/>
            <a:endParaRPr b="0" lang="en-US" sz="1800" spc="-1" strike="noStrike">
              <a:solidFill>
                <a:srgbClr val="000000"/>
              </a:solidFill>
              <a:latin typeface="Arial"/>
            </a:endParaRPr>
          </a:p>
        </p:txBody>
      </p:sp>
      <p:pic>
        <p:nvPicPr>
          <p:cNvPr id="1582" name="Picture 2" descr="Argentina: MÃ¡s de 30.000 afectados por inundaciones"/>
          <p:cNvPicPr/>
          <p:nvPr/>
        </p:nvPicPr>
        <p:blipFill>
          <a:blip r:embed="rId2"/>
          <a:stretch/>
        </p:blipFill>
        <p:spPr>
          <a:xfrm>
            <a:off x="4932360" y="4398840"/>
            <a:ext cx="2735280" cy="1760760"/>
          </a:xfrm>
          <a:prstGeom prst="rect">
            <a:avLst/>
          </a:prstGeom>
          <a:ln>
            <a:noFill/>
          </a:ln>
        </p:spPr>
      </p:pic>
      <p:sp>
        <p:nvSpPr>
          <p:cNvPr id="1583" name="CustomShape 3"/>
          <p:cNvSpPr/>
          <p:nvPr/>
        </p:nvSpPr>
        <p:spPr>
          <a:xfrm>
            <a:off x="5726520" y="6308640"/>
            <a:ext cx="1652760" cy="276480"/>
          </a:xfrm>
          <a:prstGeom prst="rect">
            <a:avLst/>
          </a:prstGeom>
          <a:noFill/>
          <a:ln>
            <a:noFill/>
          </a:ln>
        </p:spPr>
        <p:style>
          <a:lnRef idx="0"/>
          <a:fillRef idx="0"/>
          <a:effectRef idx="0"/>
          <a:fontRef idx="minor"/>
        </p:style>
        <p:txBody>
          <a:bodyPr wrap="none" lIns="90000" rIns="90000" tIns="46800" bIns="46800">
            <a:spAutoFit/>
          </a:bodyPr>
          <a:p>
            <a:pPr/>
            <a:r>
              <a:rPr b="1" lang="es-ES" sz="1200" spc="-1" strike="noStrike">
                <a:solidFill>
                  <a:srgbClr val="000000"/>
                </a:solidFill>
                <a:latin typeface="Arial"/>
              </a:rPr>
              <a:t>20 de Abril del 2016 </a:t>
            </a:r>
            <a:endParaRPr b="0" lang="en-US" sz="1200" spc="-1" strike="noStrike">
              <a:solidFill>
                <a:srgbClr val="000000"/>
              </a:solidFill>
              <a:latin typeface="Arial"/>
            </a:endParaRPr>
          </a:p>
        </p:txBody>
      </p:sp>
      <p:sp>
        <p:nvSpPr>
          <p:cNvPr id="1584" name="CustomShape 4"/>
          <p:cNvSpPr/>
          <p:nvPr/>
        </p:nvSpPr>
        <p:spPr>
          <a:xfrm>
            <a:off x="1042920" y="4797360"/>
            <a:ext cx="3780000" cy="1191240"/>
          </a:xfrm>
          <a:prstGeom prst="rect">
            <a:avLst/>
          </a:prstGeom>
          <a:noFill/>
          <a:ln>
            <a:noFill/>
          </a:ln>
        </p:spPr>
        <p:style>
          <a:lnRef idx="0"/>
          <a:fillRef idx="0"/>
          <a:effectRef idx="0"/>
          <a:fontRef idx="minor"/>
        </p:style>
        <p:txBody>
          <a:bodyPr lIns="90000" rIns="90000" tIns="46800" bIns="46800">
            <a:spAutoFit/>
          </a:bodyPr>
          <a:p>
            <a:pPr/>
            <a:r>
              <a:rPr b="0" lang="es-ES" sz="1800" spc="-1" strike="noStrike">
                <a:solidFill>
                  <a:srgbClr val="000000"/>
                </a:solidFill>
                <a:latin typeface="Arial"/>
              </a:rPr>
              <a:t>2.084 familias evacuadas en las provincias de Córdoba, Chaco, Entre Ríos, Corrientes, Santa Fe, Formosa y Buenos Aires.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5" name="Picture 5" descr="Emil Gumbel"/>
          <p:cNvPicPr/>
          <p:nvPr/>
        </p:nvPicPr>
        <p:blipFill>
          <a:blip r:embed="rId1"/>
          <a:stretch/>
        </p:blipFill>
        <p:spPr>
          <a:xfrm>
            <a:off x="4176720" y="79200"/>
            <a:ext cx="723960" cy="868680"/>
          </a:xfrm>
          <a:prstGeom prst="rect">
            <a:avLst/>
          </a:prstGeom>
          <a:ln>
            <a:noFill/>
          </a:ln>
        </p:spPr>
      </p:pic>
      <p:sp>
        <p:nvSpPr>
          <p:cNvPr id="1586" name="CustomShape 1"/>
          <p:cNvSpPr/>
          <p:nvPr/>
        </p:nvSpPr>
        <p:spPr>
          <a:xfrm>
            <a:off x="752400" y="189000"/>
            <a:ext cx="3408480" cy="106884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a:t>
            </a:r>
            <a:endParaRPr b="0" lang="en-US" sz="3200" spc="-1" strike="noStrike">
              <a:solidFill>
                <a:srgbClr val="000000"/>
              </a:solidFill>
              <a:latin typeface="Arial"/>
            </a:endParaRPr>
          </a:p>
          <a:p>
            <a:pPr/>
            <a:r>
              <a:rPr b="0" lang="es-AR" sz="3200" spc="-1" strike="noStrike">
                <a:solidFill>
                  <a:srgbClr val="000000"/>
                </a:solidFill>
                <a:latin typeface="Arial"/>
              </a:rPr>
              <a:t> </a:t>
            </a:r>
            <a:r>
              <a:rPr b="0" lang="es-AR" sz="3200" spc="-1" strike="noStrike">
                <a:solidFill>
                  <a:srgbClr val="000000"/>
                </a:solidFill>
                <a:latin typeface="Arial"/>
              </a:rPr>
              <a:t>Extremos </a:t>
            </a:r>
            <a:endParaRPr b="0" lang="en-US" sz="3200" spc="-1" strike="noStrike">
              <a:solidFill>
                <a:srgbClr val="000000"/>
              </a:solidFill>
              <a:latin typeface="Arial"/>
            </a:endParaRPr>
          </a:p>
        </p:txBody>
      </p:sp>
      <p:sp>
        <p:nvSpPr>
          <p:cNvPr id="1587" name="CustomShape 2"/>
          <p:cNvSpPr/>
          <p:nvPr/>
        </p:nvSpPr>
        <p:spPr>
          <a:xfrm>
            <a:off x="3740040" y="990720"/>
            <a:ext cx="1596960" cy="337320"/>
          </a:xfrm>
          <a:prstGeom prst="rect">
            <a:avLst/>
          </a:prstGeom>
          <a:noFill/>
          <a:ln>
            <a:noFill/>
          </a:ln>
        </p:spPr>
        <p:style>
          <a:lnRef idx="0"/>
          <a:fillRef idx="0"/>
          <a:effectRef idx="0"/>
          <a:fontRef idx="minor"/>
        </p:style>
        <p:txBody>
          <a:bodyPr lIns="90000" rIns="90000" tIns="46800" bIns="46800">
            <a:spAutoFit/>
          </a:bodyPr>
          <a:p>
            <a:pPr/>
            <a:r>
              <a:rPr b="1" lang="es-AR" sz="1600" spc="-1" strike="noStrike">
                <a:solidFill>
                  <a:srgbClr val="000000"/>
                </a:solidFill>
                <a:latin typeface="Arial"/>
              </a:rPr>
              <a:t>Emil Gumbel </a:t>
            </a:r>
            <a:endParaRPr b="0" lang="en-US" sz="1600" spc="-1" strike="noStrike">
              <a:solidFill>
                <a:srgbClr val="000000"/>
              </a:solidFill>
              <a:latin typeface="Arial"/>
            </a:endParaRPr>
          </a:p>
        </p:txBody>
      </p:sp>
      <p:sp>
        <p:nvSpPr>
          <p:cNvPr id="1588" name="CustomShape 3"/>
          <p:cNvSpPr/>
          <p:nvPr/>
        </p:nvSpPr>
        <p:spPr>
          <a:xfrm>
            <a:off x="687240" y="1639080"/>
            <a:ext cx="8425080" cy="2533320"/>
          </a:xfrm>
          <a:prstGeom prst="rect">
            <a:avLst/>
          </a:prstGeom>
          <a:noFill/>
          <a:ln>
            <a:noFill/>
          </a:ln>
        </p:spPr>
        <p:style>
          <a:lnRef idx="0"/>
          <a:fillRef idx="0"/>
          <a:effectRef idx="0"/>
          <a:fontRef idx="minor"/>
        </p:style>
        <p:txBody>
          <a:bodyPr lIns="90000" rIns="90000" tIns="46800" bIns="46800" anchor="ctr">
            <a:spAutoFit/>
          </a:bodyPr>
          <a:p>
            <a:pPr algn="just"/>
            <a:r>
              <a:rPr b="1" lang="es-ES" sz="2000" spc="-1" strike="noStrike">
                <a:solidFill>
                  <a:srgbClr val="000000"/>
                </a:solidFill>
                <a:latin typeface="Arial"/>
              </a:rPr>
              <a:t>Los eventos extremos suelen ocasionar efectos catastróficos en todos los campos. La TVE es la parte de la estadística que estudia su comportamiento.</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1" lang="es-ES" sz="2000" spc="-1" strike="noStrike">
                <a:solidFill>
                  <a:srgbClr val="000000"/>
                </a:solidFill>
                <a:latin typeface="Arial"/>
              </a:rPr>
              <a:t>Si tenemos una muestra de N datos de una misma distribución y creamos un nuevo conjunto que solo incluya los valores máximos, este nuevo conjunto puede ser descripto  por las distribuciones de  Gumbel, Frechet y Weibull.  </a:t>
            </a:r>
            <a:endParaRPr b="0" lang="en-US" sz="2000" spc="-1" strike="noStrike">
              <a:solidFill>
                <a:srgbClr val="000000"/>
              </a:solidFill>
              <a:latin typeface="Arial"/>
            </a:endParaRPr>
          </a:p>
        </p:txBody>
      </p:sp>
      <p:pic>
        <p:nvPicPr>
          <p:cNvPr id="1589" name="Picture 7" descr="Gumbel Distribution PDF"/>
          <p:cNvPicPr/>
          <p:nvPr/>
        </p:nvPicPr>
        <p:blipFill>
          <a:blip r:embed="rId2"/>
          <a:stretch/>
        </p:blipFill>
        <p:spPr>
          <a:xfrm>
            <a:off x="679320" y="4376880"/>
            <a:ext cx="2551320" cy="1893600"/>
          </a:xfrm>
          <a:prstGeom prst="rect">
            <a:avLst/>
          </a:prstGeom>
          <a:ln>
            <a:noFill/>
          </a:ln>
        </p:spPr>
      </p:pic>
      <p:sp>
        <p:nvSpPr>
          <p:cNvPr id="1590" name="CustomShape 4"/>
          <p:cNvSpPr/>
          <p:nvPr/>
        </p:nvSpPr>
        <p:spPr>
          <a:xfrm>
            <a:off x="5413320" y="990720"/>
            <a:ext cx="2444760" cy="337320"/>
          </a:xfrm>
          <a:prstGeom prst="rect">
            <a:avLst/>
          </a:prstGeom>
          <a:noFill/>
          <a:ln>
            <a:noFill/>
          </a:ln>
        </p:spPr>
        <p:style>
          <a:lnRef idx="0"/>
          <a:fillRef idx="0"/>
          <a:effectRef idx="0"/>
          <a:fontRef idx="minor"/>
        </p:style>
        <p:txBody>
          <a:bodyPr lIns="90000" rIns="90000" tIns="46800" bIns="46800">
            <a:spAutoFit/>
          </a:bodyPr>
          <a:p>
            <a:pPr/>
            <a:r>
              <a:rPr b="1" lang="es-AR" sz="1600" spc="-1" strike="noStrike">
                <a:solidFill>
                  <a:srgbClr val="000000"/>
                </a:solidFill>
                <a:latin typeface="Arial"/>
              </a:rPr>
              <a:t>Maurice Fréchet </a:t>
            </a:r>
            <a:endParaRPr b="0" lang="en-US" sz="1600" spc="-1" strike="noStrike">
              <a:solidFill>
                <a:srgbClr val="000000"/>
              </a:solidFill>
              <a:latin typeface="Arial"/>
            </a:endParaRPr>
          </a:p>
        </p:txBody>
      </p:sp>
      <p:pic>
        <p:nvPicPr>
          <p:cNvPr id="1591" name="Picture 9" descr="Maurice Fréchet"/>
          <p:cNvPicPr/>
          <p:nvPr/>
        </p:nvPicPr>
        <p:blipFill>
          <a:blip r:embed="rId3"/>
          <a:stretch/>
        </p:blipFill>
        <p:spPr>
          <a:xfrm>
            <a:off x="5911920" y="100080"/>
            <a:ext cx="723960" cy="868320"/>
          </a:xfrm>
          <a:prstGeom prst="rect">
            <a:avLst/>
          </a:prstGeom>
          <a:ln>
            <a:noFill/>
          </a:ln>
        </p:spPr>
      </p:pic>
      <p:pic>
        <p:nvPicPr>
          <p:cNvPr id="1592" name="Picture 11" descr="Fréchet Distribution PDF"/>
          <p:cNvPicPr/>
          <p:nvPr/>
        </p:nvPicPr>
        <p:blipFill>
          <a:blip r:embed="rId4"/>
          <a:stretch/>
        </p:blipFill>
        <p:spPr>
          <a:xfrm>
            <a:off x="3770280" y="4368960"/>
            <a:ext cx="2530440" cy="1876320"/>
          </a:xfrm>
          <a:prstGeom prst="rect">
            <a:avLst/>
          </a:prstGeom>
          <a:ln>
            <a:noFill/>
          </a:ln>
        </p:spPr>
      </p:pic>
      <p:pic>
        <p:nvPicPr>
          <p:cNvPr id="1593" name="Picture 13" descr="Waloddi Weibull"/>
          <p:cNvPicPr/>
          <p:nvPr/>
        </p:nvPicPr>
        <p:blipFill>
          <a:blip r:embed="rId5"/>
          <a:stretch/>
        </p:blipFill>
        <p:spPr>
          <a:xfrm>
            <a:off x="7740720" y="100080"/>
            <a:ext cx="663480" cy="823680"/>
          </a:xfrm>
          <a:prstGeom prst="rect">
            <a:avLst/>
          </a:prstGeom>
          <a:ln>
            <a:noFill/>
          </a:ln>
        </p:spPr>
      </p:pic>
      <p:sp>
        <p:nvSpPr>
          <p:cNvPr id="1594" name="CustomShape 5"/>
          <p:cNvSpPr/>
          <p:nvPr/>
        </p:nvSpPr>
        <p:spPr>
          <a:xfrm>
            <a:off x="7253280" y="996840"/>
            <a:ext cx="1817640" cy="337320"/>
          </a:xfrm>
          <a:prstGeom prst="rect">
            <a:avLst/>
          </a:prstGeom>
          <a:noFill/>
          <a:ln>
            <a:noFill/>
          </a:ln>
        </p:spPr>
        <p:style>
          <a:lnRef idx="0"/>
          <a:fillRef idx="0"/>
          <a:effectRef idx="0"/>
          <a:fontRef idx="minor"/>
        </p:style>
        <p:txBody>
          <a:bodyPr lIns="90000" rIns="90000" tIns="46800" bIns="46800">
            <a:spAutoFit/>
          </a:bodyPr>
          <a:p>
            <a:pPr/>
            <a:r>
              <a:rPr b="1" lang="es-AR" sz="1600" spc="-1" strike="noStrike">
                <a:solidFill>
                  <a:srgbClr val="000000"/>
                </a:solidFill>
                <a:latin typeface="Arial"/>
              </a:rPr>
              <a:t>Waloddi Weibull </a:t>
            </a:r>
            <a:endParaRPr b="0" lang="en-US" sz="1600" spc="-1" strike="noStrike">
              <a:solidFill>
                <a:srgbClr val="000000"/>
              </a:solidFill>
              <a:latin typeface="Arial"/>
            </a:endParaRPr>
          </a:p>
        </p:txBody>
      </p:sp>
      <p:pic>
        <p:nvPicPr>
          <p:cNvPr id="1595" name="Picture 17" descr="Weibull Distribution PDF"/>
          <p:cNvPicPr/>
          <p:nvPr/>
        </p:nvPicPr>
        <p:blipFill>
          <a:blip r:embed="rId6"/>
          <a:stretch/>
        </p:blipFill>
        <p:spPr>
          <a:xfrm>
            <a:off x="6540480" y="4406760"/>
            <a:ext cx="2400480" cy="1781280"/>
          </a:xfrm>
          <a:prstGeom prst="rect">
            <a:avLst/>
          </a:prstGeom>
          <a:ln>
            <a:noFill/>
          </a:ln>
        </p:spPr>
      </p:pic>
      <p:sp>
        <p:nvSpPr>
          <p:cNvPr id="1596" name="CustomShape 6"/>
          <p:cNvSpPr/>
          <p:nvPr/>
        </p:nvSpPr>
        <p:spPr>
          <a:xfrm>
            <a:off x="152280" y="6523200"/>
            <a:ext cx="4572000" cy="231120"/>
          </a:xfrm>
          <a:prstGeom prst="rect">
            <a:avLst/>
          </a:prstGeom>
          <a:noFill/>
          <a:ln>
            <a:noFill/>
          </a:ln>
        </p:spPr>
        <p:style>
          <a:lnRef idx="0"/>
          <a:fillRef idx="0"/>
          <a:effectRef idx="0"/>
          <a:fontRef idx="minor"/>
        </p:style>
        <p:txBody>
          <a:bodyPr lIns="90000" rIns="90000" tIns="46800" bIns="46800">
            <a:spAutoFit/>
          </a:bodyPr>
          <a:p>
            <a:pPr/>
            <a:r>
              <a:rPr b="0" lang="es-AR" sz="900" spc="-1" strike="noStrike">
                <a:solidFill>
                  <a:srgbClr val="000000"/>
                </a:solidFill>
                <a:latin typeface="Arial"/>
              </a:rPr>
              <a:t>Fuente: http://www.mathwave.com/articles/extreme-value-distributions.html</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7" name="CustomShape 1"/>
          <p:cNvSpPr/>
          <p:nvPr/>
        </p:nvSpPr>
        <p:spPr>
          <a:xfrm>
            <a:off x="733320" y="1700280"/>
            <a:ext cx="7993080" cy="1313640"/>
          </a:xfrm>
          <a:prstGeom prst="rect">
            <a:avLst/>
          </a:prstGeom>
          <a:noFill/>
          <a:ln>
            <a:noFill/>
          </a:ln>
        </p:spPr>
        <p:style>
          <a:lnRef idx="0"/>
          <a:fillRef idx="0"/>
          <a:effectRef idx="0"/>
          <a:fontRef idx="minor"/>
        </p:style>
        <p:txBody>
          <a:bodyPr lIns="90000" rIns="90000" tIns="46800" bIns="46800">
            <a:spAutoFit/>
          </a:bodyPr>
          <a:p>
            <a:pPr/>
            <a:r>
              <a:rPr b="0" lang="es-AR" sz="2000" spc="-1" strike="noStrike">
                <a:solidFill>
                  <a:srgbClr val="000000"/>
                </a:solidFill>
                <a:latin typeface="Arial"/>
              </a:rPr>
              <a:t>En la teoría de valores extremos el interés principal se encuentra en los valores más bajos o más altos de la variable a estudiar. Es decir, el objetivo está en el análisis de los eventos asociados a las colas de la distribución.</a:t>
            </a:r>
            <a:endParaRPr b="0" lang="en-US" sz="2000" spc="-1" strike="noStrike">
              <a:solidFill>
                <a:srgbClr val="000000"/>
              </a:solidFill>
              <a:latin typeface="Arial"/>
            </a:endParaRPr>
          </a:p>
        </p:txBody>
      </p:sp>
      <p:sp>
        <p:nvSpPr>
          <p:cNvPr id="1598" name="CustomShape 2"/>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pic>
        <p:nvPicPr>
          <p:cNvPr id="1599" name="Picture 4" descr=""/>
          <p:cNvPicPr/>
          <p:nvPr/>
        </p:nvPicPr>
        <p:blipFill>
          <a:blip r:embed="rId1"/>
          <a:stretch/>
        </p:blipFill>
        <p:spPr>
          <a:xfrm>
            <a:off x="2660760" y="3267000"/>
            <a:ext cx="4138560" cy="31910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01" name="CustomShape 2"/>
          <p:cNvSpPr/>
          <p:nvPr/>
        </p:nvSpPr>
        <p:spPr>
          <a:xfrm>
            <a:off x="809640" y="5445000"/>
            <a:ext cx="8083440" cy="703800"/>
          </a:xfrm>
          <a:prstGeom prst="rect">
            <a:avLst/>
          </a:prstGeom>
          <a:noFill/>
          <a:ln>
            <a:noFill/>
          </a:ln>
        </p:spPr>
        <p:style>
          <a:lnRef idx="0"/>
          <a:fillRef idx="0"/>
          <a:effectRef idx="0"/>
          <a:fontRef idx="minor"/>
        </p:style>
        <p:txBody>
          <a:bodyPr lIns="90000" rIns="90000" tIns="46800" bIns="46800">
            <a:spAutoFit/>
          </a:bodyPr>
          <a:p>
            <a:pPr/>
            <a:r>
              <a:rPr b="1" lang="es-AR" sz="2000" spc="-1" strike="noStrike">
                <a:solidFill>
                  <a:srgbClr val="ad0000"/>
                </a:solidFill>
                <a:latin typeface="Arial"/>
              </a:rPr>
              <a:t>Áreas de aplicación: Medio Ambiente, Hidrología, Oceanografía, Finanzas, Seguros, Climatología.</a:t>
            </a:r>
            <a:endParaRPr b="0" lang="en-US" sz="2000" spc="-1" strike="noStrike">
              <a:solidFill>
                <a:srgbClr val="000000"/>
              </a:solidFill>
              <a:latin typeface="Arial"/>
            </a:endParaRPr>
          </a:p>
        </p:txBody>
      </p:sp>
      <p:sp>
        <p:nvSpPr>
          <p:cNvPr id="1602" name="CustomShape 3"/>
          <p:cNvSpPr/>
          <p:nvPr/>
        </p:nvSpPr>
        <p:spPr>
          <a:xfrm>
            <a:off x="826920" y="1709640"/>
            <a:ext cx="7490160" cy="703800"/>
          </a:xfrm>
          <a:prstGeom prst="rect">
            <a:avLst/>
          </a:prstGeom>
          <a:noFill/>
          <a:ln>
            <a:noFill/>
          </a:ln>
        </p:spPr>
        <p:style>
          <a:lnRef idx="0"/>
          <a:fillRef idx="0"/>
          <a:effectRef idx="0"/>
          <a:fontRef idx="minor"/>
        </p:style>
        <p:txBody>
          <a:bodyPr lIns="90000" rIns="90000" tIns="46800" bIns="46800">
            <a:spAutoFit/>
          </a:bodyPr>
          <a:p>
            <a:pPr/>
            <a:r>
              <a:rPr b="0" lang="es-AR" sz="2000" spc="-1" strike="noStrike">
                <a:solidFill>
                  <a:srgbClr val="000000"/>
                </a:solidFill>
                <a:latin typeface="Arial"/>
              </a:rPr>
              <a:t>El objetivo de la Teoría de Valores Extremos es la extrapolación de la información. </a:t>
            </a:r>
            <a:endParaRPr b="0" lang="en-US" sz="2000" spc="-1" strike="noStrike">
              <a:solidFill>
                <a:srgbClr val="000000"/>
              </a:solidFill>
              <a:latin typeface="Arial"/>
            </a:endParaRPr>
          </a:p>
        </p:txBody>
      </p:sp>
      <p:sp>
        <p:nvSpPr>
          <p:cNvPr id="1603" name="CustomShape 4"/>
          <p:cNvSpPr/>
          <p:nvPr/>
        </p:nvSpPr>
        <p:spPr>
          <a:xfrm>
            <a:off x="876240" y="2554200"/>
            <a:ext cx="7818480" cy="745560"/>
          </a:xfrm>
          <a:prstGeom prst="rect">
            <a:avLst/>
          </a:prstGeom>
          <a:noFill/>
          <a:ln>
            <a:noFill/>
          </a:ln>
        </p:spPr>
        <p:style>
          <a:lnRef idx="0"/>
          <a:fillRef idx="0"/>
          <a:effectRef idx="0"/>
          <a:fontRef idx="minor"/>
        </p:style>
        <p:txBody>
          <a:bodyPr lIns="90000" rIns="90000" tIns="46800" bIns="46800">
            <a:spAutoFit/>
          </a:bodyPr>
          <a:p>
            <a:pPr/>
            <a:r>
              <a:rPr b="0" lang="es-AR" sz="2000" spc="-1" strike="noStrike">
                <a:solidFill>
                  <a:srgbClr val="000000"/>
                </a:solidFill>
                <a:latin typeface="Arial"/>
              </a:rPr>
              <a:t>Dada una muestra de valores independientes  X</a:t>
            </a:r>
            <a:r>
              <a:rPr b="0" lang="es-AR" sz="2000" spc="-1" strike="noStrike" baseline="-25000">
                <a:solidFill>
                  <a:srgbClr val="000000"/>
                </a:solidFill>
                <a:latin typeface="Arial"/>
              </a:rPr>
              <a:t>1</a:t>
            </a:r>
            <a:r>
              <a:rPr b="0" lang="es-AR" sz="2000" spc="-1" strike="noStrike">
                <a:solidFill>
                  <a:srgbClr val="000000"/>
                </a:solidFill>
                <a:latin typeface="Arial"/>
              </a:rPr>
              <a:t>,X</a:t>
            </a:r>
            <a:r>
              <a:rPr b="0" lang="es-AR" sz="2000" spc="-1" strike="noStrike" baseline="-25000">
                <a:solidFill>
                  <a:srgbClr val="000000"/>
                </a:solidFill>
                <a:latin typeface="Arial"/>
              </a:rPr>
              <a:t>2</a:t>
            </a:r>
            <a:r>
              <a:rPr b="0" lang="es-AR" sz="2000" spc="-1" strike="noStrike">
                <a:solidFill>
                  <a:srgbClr val="000000"/>
                </a:solidFill>
                <a:latin typeface="Arial"/>
              </a:rPr>
              <a:t>, . . . ,X</a:t>
            </a:r>
            <a:r>
              <a:rPr b="0" lang="es-AR" sz="2000" spc="-1" strike="noStrike" baseline="-25000">
                <a:solidFill>
                  <a:srgbClr val="000000"/>
                </a:solidFill>
                <a:latin typeface="Arial"/>
              </a:rPr>
              <a:t>n</a:t>
            </a:r>
            <a:r>
              <a:rPr b="0" lang="es-AR" sz="2000" spc="-1" strike="noStrike">
                <a:solidFill>
                  <a:srgbClr val="000000"/>
                </a:solidFill>
                <a:latin typeface="Arial"/>
              </a:rPr>
              <a:t> de una distribución desconocida queremos estimar la cola de la misma.</a:t>
            </a:r>
            <a:endParaRPr b="0" lang="en-US" sz="2000" spc="-1" strike="noStrike">
              <a:solidFill>
                <a:srgbClr val="000000"/>
              </a:solidFill>
              <a:latin typeface="Arial"/>
            </a:endParaRPr>
          </a:p>
        </p:txBody>
      </p:sp>
      <p:sp>
        <p:nvSpPr>
          <p:cNvPr id="1604" name="CustomShape 5"/>
          <p:cNvSpPr/>
          <p:nvPr/>
        </p:nvSpPr>
        <p:spPr>
          <a:xfrm>
            <a:off x="885960" y="3562200"/>
            <a:ext cx="7291080" cy="1618560"/>
          </a:xfrm>
          <a:prstGeom prst="rect">
            <a:avLst/>
          </a:prstGeom>
          <a:noFill/>
          <a:ln>
            <a:noFill/>
          </a:ln>
        </p:spPr>
        <p:style>
          <a:lnRef idx="0"/>
          <a:fillRef idx="0"/>
          <a:effectRef idx="0"/>
          <a:fontRef idx="minor"/>
        </p:style>
        <p:txBody>
          <a:bodyPr lIns="90000" rIns="90000" tIns="46800" bIns="46800">
            <a:spAutoFit/>
          </a:bodyPr>
          <a:p>
            <a:pPr/>
            <a:r>
              <a:rPr b="0" lang="en-US" sz="2000" spc="-1" strike="noStrike">
                <a:solidFill>
                  <a:srgbClr val="000000"/>
                </a:solidFill>
                <a:latin typeface="Arial"/>
              </a:rPr>
              <a:t>Problemas:</a:t>
            </a:r>
            <a:endParaRPr b="0" lang="en-US" sz="2000" spc="-1" strike="noStrike">
              <a:solidFill>
                <a:srgbClr val="000000"/>
              </a:solidFill>
              <a:latin typeface="Arial"/>
            </a:endParaRPr>
          </a:p>
          <a:p>
            <a:pPr/>
            <a:endParaRPr b="0" lang="en-US" sz="2000" spc="-1" strike="noStrike">
              <a:solidFill>
                <a:srgbClr val="000000"/>
              </a:solidFill>
              <a:latin typeface="Arial"/>
            </a:endParaRPr>
          </a:p>
          <a:p>
            <a:pPr>
              <a:buClr>
                <a:srgbClr val="000000"/>
              </a:buClr>
              <a:buFont typeface="Arial"/>
              <a:buChar char="•"/>
            </a:pPr>
            <a:r>
              <a:rPr b="0" lang="es-AR" sz="2000" spc="-1" strike="noStrike">
                <a:solidFill>
                  <a:srgbClr val="000000"/>
                </a:solidFill>
                <a:latin typeface="Arial"/>
              </a:rPr>
              <a:t>Hay pocas observaciones en la cola de la distribución. </a:t>
            </a:r>
            <a:endParaRPr b="0" lang="en-US" sz="2000" spc="-1" strike="noStrike">
              <a:solidFill>
                <a:srgbClr val="000000"/>
              </a:solidFill>
              <a:latin typeface="Arial"/>
            </a:endParaRPr>
          </a:p>
          <a:p>
            <a:pPr>
              <a:buClr>
                <a:srgbClr val="000000"/>
              </a:buClr>
              <a:buFont typeface="Arial"/>
              <a:buChar char="•"/>
            </a:pPr>
            <a:r>
              <a:rPr b="0" lang="es-AR" sz="2000" spc="-1" strike="noStrike">
                <a:solidFill>
                  <a:srgbClr val="000000"/>
                </a:solidFill>
                <a:latin typeface="Arial"/>
              </a:rPr>
              <a:t>Con frecuencia queremos estimar valores que van más allá del máximo valor de la muestra.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5"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06" name="CustomShape 2"/>
          <p:cNvSpPr/>
          <p:nvPr/>
        </p:nvSpPr>
        <p:spPr>
          <a:xfrm>
            <a:off x="1187280" y="1913040"/>
            <a:ext cx="7201080" cy="4362840"/>
          </a:xfrm>
          <a:prstGeom prst="rect">
            <a:avLst/>
          </a:prstGeom>
          <a:noFill/>
          <a:ln>
            <a:noFill/>
          </a:ln>
        </p:spPr>
        <p:style>
          <a:lnRef idx="0"/>
          <a:fillRef idx="0"/>
          <a:effectRef idx="0"/>
          <a:fontRef idx="minor"/>
        </p:style>
        <p:txBody>
          <a:bodyPr lIns="90000" rIns="90000" tIns="46800" bIns="46800">
            <a:spAutoFit/>
          </a:bodyPr>
          <a:p>
            <a:pPr algn="just"/>
            <a:r>
              <a:rPr b="0" lang="es-AR" sz="2000" spc="-1" strike="noStrike">
                <a:solidFill>
                  <a:srgbClr val="000000"/>
                </a:solidFill>
                <a:latin typeface="Arial"/>
              </a:rPr>
              <a:t>En términos generales, los valores extremos pueden ser modelados siguiendo dos procedimientos básicos:</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0000"/>
                </a:solidFill>
                <a:latin typeface="Arial"/>
              </a:rPr>
              <a:t> </a:t>
            </a:r>
            <a:r>
              <a:rPr b="0" lang="es-AR" sz="2000" spc="-1" strike="noStrike">
                <a:solidFill>
                  <a:srgbClr val="000000"/>
                </a:solidFill>
                <a:latin typeface="Arial"/>
              </a:rPr>
              <a:t>a) Los modelos Block Máxima (BMM - Block Maxima Models), que emplean la distribución Generalizada de Valores Extremos (GEV) para ajustar una distribución a partir de los máximos o mínimos de un conjunto de datos muestrales independientes agrupados en bloques de similar tamaño.</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0" lang="es-AR" sz="2000" spc="-1" strike="noStrike">
                <a:solidFill>
                  <a:srgbClr val="000000"/>
                </a:solidFill>
                <a:latin typeface="Arial"/>
              </a:rPr>
              <a:t>b) Los modelos Peaks Over Thresholds (POT), que utilizan las Distribuciones Generalizadas Pareto (GPD) para ajustar una distribución a los valores muestrales independientes que exceden un umbral especificado.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7" name="2 Gráfico" descr=""/>
          <p:cNvPicPr/>
          <p:nvPr/>
        </p:nvPicPr>
        <p:blipFill>
          <a:blip r:embed="rId1"/>
          <a:stretch/>
        </p:blipFill>
        <p:spPr>
          <a:xfrm>
            <a:off x="1042920" y="2419200"/>
            <a:ext cx="7131240" cy="3097440"/>
          </a:xfrm>
          <a:prstGeom prst="rect">
            <a:avLst/>
          </a:prstGeom>
          <a:ln>
            <a:noFill/>
          </a:ln>
        </p:spPr>
      </p:pic>
      <p:sp>
        <p:nvSpPr>
          <p:cNvPr id="1608" name="CustomShape 1"/>
          <p:cNvSpPr/>
          <p:nvPr/>
        </p:nvSpPr>
        <p:spPr>
          <a:xfrm>
            <a:off x="1627200" y="333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09" name="CustomShape 2"/>
          <p:cNvSpPr/>
          <p:nvPr/>
        </p:nvSpPr>
        <p:spPr>
          <a:xfrm>
            <a:off x="1187280" y="1557360"/>
            <a:ext cx="7129800" cy="459720"/>
          </a:xfrm>
          <a:prstGeom prst="rect">
            <a:avLst/>
          </a:prstGeom>
          <a:noFill/>
          <a:ln>
            <a:noFill/>
          </a:ln>
        </p:spPr>
        <p:style>
          <a:lnRef idx="0"/>
          <a:fillRef idx="0"/>
          <a:effectRef idx="0"/>
          <a:fontRef idx="minor"/>
        </p:style>
        <p:txBody>
          <a:bodyPr lIns="90000" rIns="90000" tIns="46800" bIns="46800">
            <a:spAutoFit/>
          </a:bodyPr>
          <a:p>
            <a:pPr/>
            <a:r>
              <a:rPr b="0" lang="es-AR" sz="2400" spc="-1" strike="noStrike">
                <a:solidFill>
                  <a:srgbClr val="000000"/>
                </a:solidFill>
                <a:latin typeface="Arial"/>
              </a:rPr>
              <a:t>Precipitación mensual para Bahía Blanca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0"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11" name="CustomShape 2"/>
          <p:cNvSpPr/>
          <p:nvPr/>
        </p:nvSpPr>
        <p:spPr>
          <a:xfrm>
            <a:off x="808200" y="1593720"/>
            <a:ext cx="8280360" cy="4949640"/>
          </a:xfrm>
          <a:prstGeom prst="rect">
            <a:avLst/>
          </a:prstGeom>
          <a:noFill/>
          <a:ln>
            <a:noFill/>
          </a:ln>
        </p:spPr>
        <p:style>
          <a:lnRef idx="0"/>
          <a:fillRef idx="0"/>
          <a:effectRef idx="0"/>
          <a:fontRef idx="minor"/>
        </p:style>
        <p:txBody>
          <a:bodyPr lIns="90000" rIns="90000" tIns="46800" bIns="46800">
            <a:spAutoFit/>
          </a:bodyPr>
          <a:p>
            <a:pPr>
              <a:lnSpc>
                <a:spcPct val="100000"/>
              </a:lnSpc>
            </a:pPr>
            <a:r>
              <a:rPr b="1" lang="es-AR" sz="2400" spc="-1" strike="noStrike">
                <a:solidFill>
                  <a:srgbClr val="000000"/>
                </a:solidFill>
                <a:latin typeface="Times New Roman"/>
              </a:rPr>
              <a:t>Método de Máxima Anual</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s-AR" sz="2400" spc="-1" strike="noStrike">
                <a:solidFill>
                  <a:srgbClr val="000000"/>
                </a:solidFill>
                <a:latin typeface="Times New Roman"/>
              </a:rPr>
              <a:t>El estudio de valores extremos puede enfocarse de diversas formas. Una de los más clásicas, es el análisis del máximo de un conjunto de observaciones independientes (método del bloque máximo) provenientes de una misma distribución. Es decir, el objetivo es estudiar el comportamiento de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gn="ct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M</a:t>
            </a:r>
            <a:r>
              <a:rPr b="0" lang="en-US" sz="2400" spc="-1" strike="noStrike" baseline="-25000">
                <a:solidFill>
                  <a:srgbClr val="000000"/>
                </a:solidFill>
                <a:latin typeface="Times New Roman"/>
              </a:rPr>
              <a:t>n</a:t>
            </a:r>
            <a:r>
              <a:rPr b="0" lang="en-US" sz="2400" spc="-1" strike="noStrike">
                <a:solidFill>
                  <a:srgbClr val="000000"/>
                </a:solidFill>
                <a:latin typeface="Times New Roman"/>
              </a:rPr>
              <a:t>=max(x</a:t>
            </a:r>
            <a:r>
              <a:rPr b="0" lang="en-US" sz="2400" spc="-1" strike="noStrike" baseline="-25000">
                <a:solidFill>
                  <a:srgbClr val="000000"/>
                </a:solidFill>
                <a:latin typeface="Times New Roman"/>
              </a:rPr>
              <a:t>1</a:t>
            </a:r>
            <a:r>
              <a:rPr b="0" lang="en-US" sz="2400" spc="-1" strike="noStrike">
                <a:solidFill>
                  <a:srgbClr val="000000"/>
                </a:solidFill>
                <a:latin typeface="Times New Roman"/>
              </a:rPr>
              <a:t>,…x</a:t>
            </a:r>
            <a:r>
              <a:rPr b="0" lang="en-US" sz="2400" spc="-1" strike="noStrike" baseline="-25000">
                <a:solidFill>
                  <a:srgbClr val="000000"/>
                </a:solidFill>
                <a:latin typeface="Times New Roman"/>
              </a:rPr>
              <a:t>n</a:t>
            </a:r>
            <a:r>
              <a:rPr b="0" lang="en-US" sz="2400" spc="-1" strike="noStrike">
                <a:solidFill>
                  <a:srgbClr val="000000"/>
                </a:solidFill>
                <a:latin typeface="Times New Roman"/>
              </a:rPr>
              <a:t>)</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s-AR" sz="2400" spc="-1" strike="noStrike">
                <a:solidFill>
                  <a:srgbClr val="000000"/>
                </a:solidFill>
                <a:latin typeface="Times New Roman"/>
              </a:rPr>
              <a:t>Típicamente x</a:t>
            </a:r>
            <a:r>
              <a:rPr b="0" lang="es-AR" sz="2400" spc="-1" strike="noStrike" baseline="-25000">
                <a:solidFill>
                  <a:srgbClr val="000000"/>
                </a:solidFill>
                <a:latin typeface="Times New Roman"/>
              </a:rPr>
              <a:t>i </a:t>
            </a:r>
            <a:r>
              <a:rPr b="0" lang="es-AR" sz="2400" spc="-1" strike="noStrike">
                <a:solidFill>
                  <a:srgbClr val="000000"/>
                </a:solidFill>
                <a:latin typeface="Times New Roman"/>
              </a:rPr>
              <a:t>representa la observación de un proceso en una escala regular de tiempo, por ejemplo, la temperatura máxima anual, el caudal anual, etc.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2" name="CustomShape 1"/>
          <p:cNvSpPr/>
          <p:nvPr/>
        </p:nvSpPr>
        <p:spPr>
          <a:xfrm>
            <a:off x="701640" y="4440600"/>
            <a:ext cx="8099640" cy="1008720"/>
          </a:xfrm>
          <a:prstGeom prst="rect">
            <a:avLst/>
          </a:prstGeom>
          <a:noFill/>
          <a:ln>
            <a:noFill/>
          </a:ln>
        </p:spPr>
        <p:style>
          <a:lnRef idx="0"/>
          <a:fillRef idx="0"/>
          <a:effectRef idx="0"/>
          <a:fontRef idx="minor"/>
        </p:style>
        <p:txBody>
          <a:bodyPr lIns="90000" rIns="90000" tIns="46800" bIns="46800" anchor="ctr">
            <a:spAutoFit/>
          </a:bodyPr>
          <a:p>
            <a:pPr algn="just"/>
            <a:r>
              <a:rPr b="1" lang="es-ES" sz="2000" spc="-1" strike="noStrike">
                <a:solidFill>
                  <a:srgbClr val="000000"/>
                </a:solidFill>
                <a:latin typeface="Arial"/>
              </a:rPr>
              <a:t>Tiene aplicaciones en muchas áreas, por ejemplo en ciencias ambientales:   Nivel del mar - Velocidad del viento - Nivel de un río o presa - Concentración de contaminantes - Lluvias - Olas</a:t>
            </a:r>
            <a:endParaRPr b="0" lang="en-US" sz="2000" spc="-1" strike="noStrike">
              <a:solidFill>
                <a:srgbClr val="000000"/>
              </a:solidFill>
              <a:latin typeface="Arial"/>
            </a:endParaRPr>
          </a:p>
        </p:txBody>
      </p:sp>
      <p:sp>
        <p:nvSpPr>
          <p:cNvPr id="1523" name="CustomShape 2"/>
          <p:cNvSpPr/>
          <p:nvPr/>
        </p:nvSpPr>
        <p:spPr>
          <a:xfrm>
            <a:off x="774720" y="189000"/>
            <a:ext cx="5526000" cy="581400"/>
          </a:xfrm>
          <a:prstGeom prst="rect">
            <a:avLst/>
          </a:prstGeom>
          <a:noFill/>
          <a:ln>
            <a:noFill/>
          </a:ln>
        </p:spPr>
        <p:style>
          <a:lnRef idx="0"/>
          <a:fillRef idx="0"/>
          <a:effectRef idx="0"/>
          <a:fontRef idx="minor"/>
        </p:style>
        <p:txBody>
          <a:bodyPr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524" name="CustomShape 3"/>
          <p:cNvSpPr/>
          <p:nvPr/>
        </p:nvSpPr>
        <p:spPr>
          <a:xfrm>
            <a:off x="701640" y="3400920"/>
            <a:ext cx="7902720" cy="703800"/>
          </a:xfrm>
          <a:prstGeom prst="rect">
            <a:avLst/>
          </a:prstGeom>
          <a:noFill/>
          <a:ln>
            <a:noFill/>
          </a:ln>
        </p:spPr>
        <p:style>
          <a:lnRef idx="0"/>
          <a:fillRef idx="0"/>
          <a:effectRef idx="0"/>
          <a:fontRef idx="minor"/>
        </p:style>
        <p:txBody>
          <a:bodyPr lIns="90000" rIns="90000" tIns="46800" bIns="46800" anchor="ctr">
            <a:spAutoFit/>
          </a:bodyPr>
          <a:p>
            <a:pPr algn="just"/>
            <a:r>
              <a:rPr b="1" lang="es-ES" sz="2000" spc="-1" strike="noStrike">
                <a:solidFill>
                  <a:srgbClr val="000000"/>
                </a:solidFill>
                <a:latin typeface="Arial"/>
              </a:rPr>
              <a:t>El objetivo de la Teoría de Valores Extremos (TVE) es básicamente la extrapolación de información.</a:t>
            </a:r>
            <a:endParaRPr b="0" lang="en-US" sz="2000" spc="-1" strike="noStrike">
              <a:solidFill>
                <a:srgbClr val="000000"/>
              </a:solidFill>
              <a:latin typeface="Arial"/>
            </a:endParaRPr>
          </a:p>
        </p:txBody>
      </p:sp>
      <p:sp>
        <p:nvSpPr>
          <p:cNvPr id="1525" name="CustomShape 4"/>
          <p:cNvSpPr/>
          <p:nvPr/>
        </p:nvSpPr>
        <p:spPr>
          <a:xfrm>
            <a:off x="701640" y="1635480"/>
            <a:ext cx="8167680" cy="1618560"/>
          </a:xfrm>
          <a:prstGeom prst="rect">
            <a:avLst/>
          </a:prstGeom>
          <a:noFill/>
          <a:ln>
            <a:noFill/>
          </a:ln>
        </p:spPr>
        <p:style>
          <a:lnRef idx="0"/>
          <a:fillRef idx="0"/>
          <a:effectRef idx="0"/>
          <a:fontRef idx="minor"/>
        </p:style>
        <p:txBody>
          <a:bodyPr lIns="90000" rIns="90000" tIns="46800" bIns="46800" anchor="ctr">
            <a:spAutoFit/>
          </a:bodyPr>
          <a:p>
            <a:pPr algn="just"/>
            <a:r>
              <a:rPr b="1" lang="es-ES" sz="2000" spc="-1" strike="noStrike">
                <a:solidFill>
                  <a:srgbClr val="000000"/>
                </a:solidFill>
                <a:latin typeface="Arial"/>
              </a:rPr>
              <a:t>En el análisis clásico de cualquier muestra de datos, en general no suelen analizarse los valores extremos, desechando por ejemplo el 5% de los valores mayores y menores. Pero en muchos casos, los eventos que producen estos valores extremos suelen tener un alto impacto.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13" name="CustomShape 2"/>
          <p:cNvSpPr/>
          <p:nvPr/>
        </p:nvSpPr>
        <p:spPr>
          <a:xfrm>
            <a:off x="795240" y="1628640"/>
            <a:ext cx="8143920" cy="160740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es-AR" sz="2400" spc="-1" strike="noStrike">
                <a:solidFill>
                  <a:srgbClr val="000000"/>
                </a:solidFill>
                <a:latin typeface="Times New Roman"/>
              </a:rPr>
              <a:t>Como la distribución habitualmente es desconocida, el estudio de M</a:t>
            </a:r>
            <a:r>
              <a:rPr b="0" lang="es-AR" sz="2400" spc="-1" strike="noStrike" baseline="-25000">
                <a:solidFill>
                  <a:srgbClr val="000000"/>
                </a:solidFill>
                <a:latin typeface="Times New Roman"/>
              </a:rPr>
              <a:t>n</a:t>
            </a:r>
            <a:r>
              <a:rPr b="0" lang="es-AR" sz="2400" spc="-1" strike="noStrike">
                <a:solidFill>
                  <a:srgbClr val="000000"/>
                </a:solidFill>
                <a:latin typeface="Times New Roman"/>
              </a:rPr>
              <a:t> se realiza mediante distribuciones aproximadas. La búsqueda debe limitarse a familias de funciones de simetría equivalente.</a:t>
            </a:r>
            <a:endParaRPr b="0" lang="en-US" sz="2400" spc="-1" strike="noStrike">
              <a:solidFill>
                <a:srgbClr val="000000"/>
              </a:solidFill>
              <a:latin typeface="Arial"/>
            </a:endParaRPr>
          </a:p>
        </p:txBody>
      </p:sp>
      <p:sp>
        <p:nvSpPr>
          <p:cNvPr id="1614" name="CustomShape 3"/>
          <p:cNvSpPr/>
          <p:nvPr/>
        </p:nvSpPr>
        <p:spPr>
          <a:xfrm>
            <a:off x="728640" y="2925720"/>
            <a:ext cx="8109000" cy="2654280"/>
          </a:xfrm>
          <a:prstGeom prst="rect">
            <a:avLst/>
          </a:prstGeom>
          <a:noFill/>
          <a:ln>
            <a:noFill/>
          </a:ln>
        </p:spPr>
        <p:style>
          <a:lnRef idx="0"/>
          <a:fillRef idx="0"/>
          <a:effectRef idx="0"/>
          <a:fontRef idx="minor"/>
        </p:style>
        <p:txBody>
          <a:bodyPr lIns="90000" rIns="90000" tIns="46800" bIns="46800">
            <a:spAutoFit/>
          </a:bodyPr>
          <a:p>
            <a:pPr>
              <a:lnSpc>
                <a:spcPct val="100000"/>
              </a:lnSpc>
            </a:pPr>
            <a:endParaRPr b="0" lang="en-US" sz="1800" spc="-1" strike="noStrike">
              <a:solidFill>
                <a:srgbClr val="000000"/>
              </a:solidFill>
              <a:latin typeface="Arial"/>
            </a:endParaRPr>
          </a:p>
          <a:p>
            <a:pPr>
              <a:lnSpc>
                <a:spcPct val="100000"/>
              </a:lnSpc>
            </a:pPr>
            <a:r>
              <a:rPr b="0" lang="es-AR" sz="2400" spc="-1" strike="noStrike">
                <a:solidFill>
                  <a:srgbClr val="000000"/>
                </a:solidFill>
                <a:latin typeface="Times New Roman"/>
              </a:rPr>
              <a:t>La distribucion de Valores Extremos Generalizados (GEV) introducida por Jenkinson (1955) agrupa la distribuciones de Gumbel, Frechet y Weibull y su función de distribución acumulada 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F(x) = exp(-(1+</a:t>
            </a:r>
            <a:r>
              <a:rPr b="0" lang="el-GR" sz="2400" spc="-1" strike="noStrike">
                <a:solidFill>
                  <a:srgbClr val="000000"/>
                </a:solidFill>
                <a:latin typeface="Times New Roman"/>
              </a:rPr>
              <a:t>γ</a:t>
            </a:r>
            <a:r>
              <a:rPr b="0" lang="en-US" sz="2400" spc="-1" strike="noStrike">
                <a:solidFill>
                  <a:srgbClr val="000000"/>
                </a:solidFill>
                <a:latin typeface="Times New Roman"/>
              </a:rPr>
              <a:t> ((x-</a:t>
            </a:r>
            <a:r>
              <a:rPr b="0" lang="el-GR" sz="2400" spc="-1" strike="noStrike">
                <a:solidFill>
                  <a:srgbClr val="000000"/>
                </a:solidFill>
                <a:latin typeface="Times New Roman"/>
              </a:rPr>
              <a:t>μ</a:t>
            </a:r>
            <a:r>
              <a:rPr b="0" lang="en-US" sz="2400" spc="-1" strike="noStrike">
                <a:solidFill>
                  <a:srgbClr val="000000"/>
                </a:solidFill>
                <a:latin typeface="Times New Roman"/>
              </a:rPr>
              <a:t>)/</a:t>
            </a:r>
            <a:r>
              <a:rPr b="0" lang="el-GR" sz="2400" spc="-1" strike="noStrike">
                <a:solidFill>
                  <a:srgbClr val="000000"/>
                </a:solidFill>
                <a:latin typeface="Times New Roman"/>
              </a:rPr>
              <a:t>σ</a:t>
            </a:r>
            <a:r>
              <a:rPr b="0" lang="en-US" sz="2400" spc="-1" strike="noStrike">
                <a:solidFill>
                  <a:srgbClr val="000000"/>
                </a:solidFill>
                <a:latin typeface="Times New Roman"/>
              </a:rPr>
              <a:t>)) </a:t>
            </a:r>
            <a:r>
              <a:rPr b="0" lang="en-US" sz="2400" spc="-1" strike="noStrike" baseline="30000">
                <a:solidFill>
                  <a:srgbClr val="000000"/>
                </a:solidFill>
                <a:latin typeface="Times New Roman"/>
              </a:rPr>
              <a:t>(-1/</a:t>
            </a:r>
            <a:r>
              <a:rPr b="0" lang="el-GR" sz="2400" spc="-1" strike="noStrike" baseline="30000">
                <a:solidFill>
                  <a:srgbClr val="000000"/>
                </a:solidFill>
                <a:latin typeface="Arial"/>
              </a:rPr>
              <a:t> γ</a:t>
            </a:r>
            <a:r>
              <a:rPr b="0" lang="en-US" sz="2400" spc="-1" strike="noStrike" baseline="30000">
                <a:solidFill>
                  <a:srgbClr val="000000"/>
                </a:solidFill>
                <a:latin typeface="Arial"/>
              </a:rPr>
              <a:t>)</a:t>
            </a:r>
            <a:endParaRPr b="0" lang="en-US" sz="2400" spc="-1" strike="noStrike">
              <a:solidFill>
                <a:srgbClr val="000000"/>
              </a:solidFill>
              <a:latin typeface="Arial"/>
            </a:endParaRPr>
          </a:p>
        </p:txBody>
      </p:sp>
      <p:sp>
        <p:nvSpPr>
          <p:cNvPr id="1615" name="CustomShape 4"/>
          <p:cNvSpPr/>
          <p:nvPr/>
        </p:nvSpPr>
        <p:spPr>
          <a:xfrm>
            <a:off x="795240" y="6056280"/>
            <a:ext cx="7561440" cy="703800"/>
          </a:xfrm>
          <a:prstGeom prst="rect">
            <a:avLst/>
          </a:prstGeom>
          <a:noFill/>
          <a:ln>
            <a:noFill/>
          </a:ln>
        </p:spPr>
        <p:style>
          <a:lnRef idx="0"/>
          <a:fillRef idx="0"/>
          <a:effectRef idx="0"/>
          <a:fontRef idx="minor"/>
        </p:style>
        <p:txBody>
          <a:bodyPr lIns="90000" rIns="90000" tIns="46800" bIns="46800">
            <a:spAutoFit/>
          </a:bodyPr>
          <a:p>
            <a:pPr/>
            <a:r>
              <a:rPr b="0" lang="es-AR" sz="2000" spc="-1" strike="noStrike">
                <a:solidFill>
                  <a:srgbClr val="000000"/>
                </a:solidFill>
                <a:latin typeface="Arial"/>
              </a:rPr>
              <a:t>Donde </a:t>
            </a:r>
            <a:r>
              <a:rPr b="0" lang="el-GR" sz="2000" spc="-1" strike="noStrike">
                <a:solidFill>
                  <a:srgbClr val="000000"/>
                </a:solidFill>
                <a:latin typeface="Arial"/>
              </a:rPr>
              <a:t>μ</a:t>
            </a:r>
            <a:r>
              <a:rPr b="0" lang="en-US" sz="2000" spc="-1" strike="noStrike">
                <a:solidFill>
                  <a:srgbClr val="000000"/>
                </a:solidFill>
                <a:latin typeface="Arial"/>
              </a:rPr>
              <a:t>, </a:t>
            </a:r>
            <a:r>
              <a:rPr b="0" lang="el-GR" sz="2000" spc="-1" strike="noStrike">
                <a:solidFill>
                  <a:srgbClr val="000000"/>
                </a:solidFill>
                <a:latin typeface="Arial"/>
              </a:rPr>
              <a:t>σ</a:t>
            </a:r>
            <a:r>
              <a:rPr b="0" lang="en-US" sz="2000" spc="-1" strike="noStrike">
                <a:solidFill>
                  <a:srgbClr val="000000"/>
                </a:solidFill>
                <a:latin typeface="Arial"/>
              </a:rPr>
              <a:t>&gt;0 y </a:t>
            </a:r>
            <a:r>
              <a:rPr b="0" lang="el-GR" sz="2000" spc="-1" strike="noStrike">
                <a:solidFill>
                  <a:srgbClr val="000000"/>
                </a:solidFill>
                <a:latin typeface="Arial"/>
              </a:rPr>
              <a:t>γ</a:t>
            </a:r>
            <a:r>
              <a:rPr b="0" lang="en-US" sz="2000" spc="-1" strike="noStrike">
                <a:solidFill>
                  <a:srgbClr val="000000"/>
                </a:solidFill>
                <a:latin typeface="Arial"/>
              </a:rPr>
              <a:t> son </a:t>
            </a:r>
            <a:r>
              <a:rPr b="0" lang="es-AR" sz="2000" spc="-1" strike="noStrike">
                <a:solidFill>
                  <a:srgbClr val="000000"/>
                </a:solidFill>
                <a:latin typeface="Arial"/>
              </a:rPr>
              <a:t>el parámetro de locación, escala y forma,</a:t>
            </a:r>
            <a:endParaRPr b="0" lang="en-US" sz="2000" spc="-1" strike="noStrike">
              <a:solidFill>
                <a:srgbClr val="000000"/>
              </a:solidFill>
              <a:latin typeface="Arial"/>
            </a:endParaRPr>
          </a:p>
          <a:p>
            <a:pPr/>
            <a:r>
              <a:rPr b="0" lang="es-AR" sz="2000" spc="-1" strike="noStrike">
                <a:solidFill>
                  <a:srgbClr val="000000"/>
                </a:solidFill>
                <a:latin typeface="Arial"/>
              </a:rPr>
              <a:t>respectivamente.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6"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17" name="CustomShape 2"/>
          <p:cNvSpPr/>
          <p:nvPr/>
        </p:nvSpPr>
        <p:spPr>
          <a:xfrm>
            <a:off x="630360" y="5102280"/>
            <a:ext cx="8238960" cy="1618560"/>
          </a:xfrm>
          <a:prstGeom prst="rect">
            <a:avLst/>
          </a:prstGeom>
          <a:noFill/>
          <a:ln>
            <a:noFill/>
          </a:ln>
        </p:spPr>
        <p:style>
          <a:lnRef idx="0"/>
          <a:fillRef idx="0"/>
          <a:effectRef idx="0"/>
          <a:fontRef idx="minor"/>
        </p:style>
        <p:txBody>
          <a:bodyPr lIns="90000" rIns="90000" tIns="46800" bIns="46800">
            <a:spAutoFit/>
          </a:bodyPr>
          <a:p>
            <a:pPr/>
            <a:r>
              <a:rPr b="0" lang="es-AR" sz="2000" spc="-1" strike="noStrike">
                <a:solidFill>
                  <a:srgbClr val="000000"/>
                </a:solidFill>
                <a:latin typeface="Arial"/>
              </a:rPr>
              <a:t>La razón de esta clasificación es que el dominio de cada distribución cambia según el signo de </a:t>
            </a:r>
            <a:r>
              <a:rPr b="0" lang="el-GR" sz="2000" spc="-1" strike="noStrike">
                <a:solidFill>
                  <a:srgbClr val="000000"/>
                </a:solidFill>
                <a:latin typeface="Arial"/>
              </a:rPr>
              <a:t>γ</a:t>
            </a:r>
            <a:r>
              <a:rPr b="0" lang="es-AR" sz="2000" spc="-1" strike="noStrike">
                <a:solidFill>
                  <a:srgbClr val="000000"/>
                </a:solidFill>
                <a:latin typeface="Arial"/>
              </a:rPr>
              <a:t> , y está relacionado con el decaimiento de la cola derecha. Existen distintos métodos para calcular los parámetros uno de los mas utilizados es el de máxima verosimilitud.</a:t>
            </a:r>
            <a:endParaRPr b="0" lang="en-US" sz="2000" spc="-1" strike="noStrike">
              <a:solidFill>
                <a:srgbClr val="000000"/>
              </a:solidFill>
              <a:latin typeface="Arial"/>
            </a:endParaRPr>
          </a:p>
          <a:p>
            <a:pPr/>
            <a:endParaRPr b="0" lang="en-US" sz="2000" spc="-1" strike="noStrike">
              <a:solidFill>
                <a:srgbClr val="000000"/>
              </a:solidFill>
              <a:latin typeface="Arial"/>
            </a:endParaRPr>
          </a:p>
        </p:txBody>
      </p:sp>
      <p:sp>
        <p:nvSpPr>
          <p:cNvPr id="1618" name="CustomShape 3"/>
          <p:cNvSpPr/>
          <p:nvPr/>
        </p:nvSpPr>
        <p:spPr>
          <a:xfrm>
            <a:off x="1049400" y="1692360"/>
            <a:ext cx="6907320" cy="283716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Según el signo de γ se clasifica en tres tipos:</a:t>
            </a:r>
            <a:endParaRPr b="0" lang="en-US" sz="1800" spc="-1" strike="noStrike">
              <a:solidFill>
                <a:srgbClr val="000000"/>
              </a:solidFill>
              <a:latin typeface="Arial"/>
            </a:endParaRPr>
          </a:p>
          <a:p>
            <a:pP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GEV tipo I (Gumbel) </a:t>
            </a:r>
            <a:r>
              <a:rPr b="0" lang="el-GR" sz="1800" spc="-1" strike="noStrike">
                <a:solidFill>
                  <a:srgbClr val="000000"/>
                </a:solidFill>
                <a:latin typeface="Arial"/>
              </a:rPr>
              <a:t>γ </a:t>
            </a:r>
            <a:r>
              <a:rPr b="0" lang="en-US" sz="1800" spc="-1" strike="noStrike">
                <a:solidFill>
                  <a:srgbClr val="000000"/>
                </a:solidFill>
                <a:latin typeface="Arial"/>
              </a:rPr>
              <a:t>=</a:t>
            </a:r>
            <a:r>
              <a:rPr b="0" lang="es-AR" sz="1800" spc="-1" strike="noStrike">
                <a:solidFill>
                  <a:srgbClr val="000000"/>
                </a:solidFill>
                <a:latin typeface="Arial"/>
              </a:rPr>
              <a:t> 0</a:t>
            </a:r>
            <a:endParaRPr b="0" lang="en-US" sz="1800" spc="-1" strike="noStrike">
              <a:solidFill>
                <a:srgbClr val="000000"/>
              </a:solidFill>
              <a:latin typeface="Arial"/>
            </a:endParaRPr>
          </a:p>
          <a:p>
            <a:pP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GEV tipo II (Frechet) γ &gt; 0</a:t>
            </a:r>
            <a:endParaRPr b="0" lang="en-US" sz="1800" spc="-1" strike="noStrike">
              <a:solidFill>
                <a:srgbClr val="000000"/>
              </a:solidFill>
              <a:latin typeface="Arial"/>
            </a:endParaRPr>
          </a:p>
          <a:p>
            <a:pP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GEV tipo III (Weibul) </a:t>
            </a:r>
            <a:r>
              <a:rPr b="0" lang="el-GR" sz="1800" spc="-1" strike="noStrike">
                <a:solidFill>
                  <a:srgbClr val="000000"/>
                </a:solidFill>
                <a:latin typeface="Arial"/>
              </a:rPr>
              <a:t>γ </a:t>
            </a:r>
            <a:r>
              <a:rPr b="0" lang="en-US" sz="1800" spc="-1" strike="noStrike">
                <a:solidFill>
                  <a:srgbClr val="000000"/>
                </a:solidFill>
                <a:latin typeface="Arial"/>
              </a:rPr>
              <a:t>&lt;</a:t>
            </a:r>
            <a:r>
              <a:rPr b="0" lang="es-AR" sz="1800" spc="-1" strike="noStrike">
                <a:solidFill>
                  <a:srgbClr val="000000"/>
                </a:solidFill>
                <a:latin typeface="Arial"/>
              </a:rPr>
              <a:t> 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20" name="CustomShape 2"/>
          <p:cNvSpPr/>
          <p:nvPr/>
        </p:nvSpPr>
        <p:spPr>
          <a:xfrm>
            <a:off x="900000" y="1720800"/>
            <a:ext cx="7775640" cy="302004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es-AR" sz="2400" spc="-1" strike="noStrike">
                <a:solidFill>
                  <a:srgbClr val="000000"/>
                </a:solidFill>
                <a:latin typeface="Times New Roman"/>
              </a:rPr>
              <a:t>Usualmente el período de tiempo elegido para el tamaño del bloque es de un año, con lo cual n corresponde a la cantidad de observaciones independientes anuales registradas y X anual corresponde a la observación máxima anual.</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s-AR" sz="2400" spc="-1" strike="noStrike">
                <a:solidFill>
                  <a:srgbClr val="000000"/>
                </a:solidFill>
                <a:latin typeface="Times New Roman"/>
              </a:rPr>
              <a:t>Entonces, si se cuenta con un período de N años, se obtiene una serie N máximos (o mínimos) anuales que constituirán la serie a ajustar por GEV.</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1"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22" name="CustomShape 2"/>
          <p:cNvSpPr/>
          <p:nvPr/>
        </p:nvSpPr>
        <p:spPr>
          <a:xfrm>
            <a:off x="900000" y="1628640"/>
            <a:ext cx="8064720" cy="82548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es-AR" sz="2400" spc="-1" strike="noStrike">
                <a:solidFill>
                  <a:srgbClr val="000000"/>
                </a:solidFill>
                <a:latin typeface="Times New Roman"/>
              </a:rPr>
              <a:t>Para realizar el ajuste de la serie de máximos anuales mediante la distribución GEV se deben cumplir los siguientes supuestos:</a:t>
            </a:r>
            <a:endParaRPr b="0" lang="en-US" sz="2400" spc="-1" strike="noStrike">
              <a:solidFill>
                <a:srgbClr val="000000"/>
              </a:solidFill>
              <a:latin typeface="Arial"/>
            </a:endParaRPr>
          </a:p>
        </p:txBody>
      </p:sp>
      <p:sp>
        <p:nvSpPr>
          <p:cNvPr id="1623" name="CustomShape 3"/>
          <p:cNvSpPr/>
          <p:nvPr/>
        </p:nvSpPr>
        <p:spPr>
          <a:xfrm>
            <a:off x="687240" y="5135400"/>
            <a:ext cx="8209080" cy="1557000"/>
          </a:xfrm>
          <a:prstGeom prst="rect">
            <a:avLst/>
          </a:prstGeom>
          <a:noFill/>
          <a:ln>
            <a:noFill/>
          </a:ln>
        </p:spPr>
        <p:style>
          <a:lnRef idx="0"/>
          <a:fillRef idx="0"/>
          <a:effectRef idx="0"/>
          <a:fontRef idx="minor"/>
        </p:style>
        <p:txBody>
          <a:bodyPr lIns="90000" rIns="90000" tIns="46800" bIns="46800">
            <a:spAutoFit/>
          </a:bodyPr>
          <a:p>
            <a:pPr>
              <a:lnSpc>
                <a:spcPct val="100000"/>
              </a:lnSpc>
            </a:pPr>
            <a:r>
              <a:rPr b="1" lang="es-AR" sz="2400" spc="-1" strike="noStrike">
                <a:solidFill>
                  <a:srgbClr val="610061"/>
                </a:solidFill>
                <a:latin typeface="Times New Roman"/>
              </a:rPr>
              <a:t>Estacionalidad</a:t>
            </a:r>
            <a:r>
              <a:rPr b="0" lang="es-AR" sz="2400" spc="-1" strike="noStrike">
                <a:solidFill>
                  <a:srgbClr val="000000"/>
                </a:solidFill>
                <a:latin typeface="Times New Roman"/>
              </a:rPr>
              <a:t> </a:t>
            </a:r>
            <a:r>
              <a:rPr b="1" lang="es-AR" sz="2400" spc="-1" strike="noStrike">
                <a:solidFill>
                  <a:srgbClr val="610061"/>
                </a:solidFill>
                <a:latin typeface="Times New Roman"/>
              </a:rPr>
              <a:t>implica que las propiedades estadísticas de los datos no cambian en el tiempo. Para satisfacer el supuesto de estacionalidad, se extrae la tendencia a la serie de máximos anuales.</a:t>
            </a:r>
            <a:endParaRPr b="0" lang="en-US" sz="2400" spc="-1" strike="noStrike">
              <a:solidFill>
                <a:srgbClr val="000000"/>
              </a:solidFill>
              <a:latin typeface="Arial"/>
            </a:endParaRPr>
          </a:p>
        </p:txBody>
      </p:sp>
      <p:sp>
        <p:nvSpPr>
          <p:cNvPr id="1624" name="CustomShape 4"/>
          <p:cNvSpPr/>
          <p:nvPr/>
        </p:nvSpPr>
        <p:spPr>
          <a:xfrm>
            <a:off x="684360" y="2637000"/>
            <a:ext cx="7775280" cy="825480"/>
          </a:xfrm>
          <a:prstGeom prst="rect">
            <a:avLst/>
          </a:prstGeom>
          <a:noFill/>
          <a:ln>
            <a:noFill/>
          </a:ln>
        </p:spPr>
        <p:style>
          <a:lnRef idx="0"/>
          <a:fillRef idx="0"/>
          <a:effectRef idx="0"/>
          <a:fontRef idx="minor"/>
        </p:style>
        <p:txBody>
          <a:bodyPr lIns="90000" rIns="90000" tIns="46800" bIns="46800">
            <a:spAutoFit/>
          </a:bodyPr>
          <a:p>
            <a:pPr>
              <a:lnSpc>
                <a:spcPct val="100000"/>
              </a:lnSpc>
            </a:pPr>
            <a:r>
              <a:rPr b="1" lang="es-AR" sz="2400" spc="-1" strike="noStrike">
                <a:solidFill>
                  <a:srgbClr val="610061"/>
                </a:solidFill>
                <a:latin typeface="Times New Roman"/>
              </a:rPr>
              <a:t>El conjunto de observaciones máximas sigue una misma distribución.</a:t>
            </a:r>
            <a:endParaRPr b="0" lang="en-US" sz="2400" spc="-1" strike="noStrike">
              <a:solidFill>
                <a:srgbClr val="000000"/>
              </a:solidFill>
              <a:latin typeface="Arial"/>
            </a:endParaRPr>
          </a:p>
        </p:txBody>
      </p:sp>
      <p:sp>
        <p:nvSpPr>
          <p:cNvPr id="1625" name="CustomShape 5"/>
          <p:cNvSpPr/>
          <p:nvPr/>
        </p:nvSpPr>
        <p:spPr>
          <a:xfrm>
            <a:off x="684360" y="3659040"/>
            <a:ext cx="8856360" cy="1191240"/>
          </a:xfrm>
          <a:prstGeom prst="rect">
            <a:avLst/>
          </a:prstGeom>
          <a:noFill/>
          <a:ln>
            <a:noFill/>
          </a:ln>
        </p:spPr>
        <p:style>
          <a:lnRef idx="0"/>
          <a:fillRef idx="0"/>
          <a:effectRef idx="0"/>
          <a:fontRef idx="minor"/>
        </p:style>
        <p:txBody>
          <a:bodyPr lIns="90000" rIns="90000" tIns="46800" bIns="46800">
            <a:spAutoFit/>
          </a:bodyPr>
          <a:p>
            <a:pPr>
              <a:lnSpc>
                <a:spcPct val="100000"/>
              </a:lnSpc>
            </a:pPr>
            <a:r>
              <a:rPr b="1" lang="es-AR" sz="2400" spc="-1" strike="noStrike">
                <a:solidFill>
                  <a:srgbClr val="610061"/>
                </a:solidFill>
                <a:latin typeface="Times New Roman"/>
              </a:rPr>
              <a:t>Independencia</a:t>
            </a:r>
            <a:r>
              <a:rPr b="0" lang="es-AR" sz="2400" spc="-1" strike="noStrike">
                <a:solidFill>
                  <a:srgbClr val="000000"/>
                </a:solidFill>
                <a:latin typeface="Times New Roman"/>
              </a:rPr>
              <a:t> </a:t>
            </a:r>
            <a:r>
              <a:rPr b="1" lang="es-AR" sz="2400" spc="-1" strike="noStrike">
                <a:solidFill>
                  <a:srgbClr val="610061"/>
                </a:solidFill>
                <a:latin typeface="Times New Roman"/>
              </a:rPr>
              <a:t>implica que ningún dato de la serie está influenciado por valores anteriores, o que él no influye a los posteriores</a:t>
            </a:r>
            <a:r>
              <a:rPr b="0" lang="es-AR" sz="2400" spc="-1" strike="noStrike">
                <a:solidFill>
                  <a:srgbClr val="000000"/>
                </a:solidFill>
                <a:latin typeface="Times New Roman"/>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6"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sp>
        <p:nvSpPr>
          <p:cNvPr id="1627" name="CustomShape 2"/>
          <p:cNvSpPr/>
          <p:nvPr/>
        </p:nvSpPr>
        <p:spPr>
          <a:xfrm>
            <a:off x="900000" y="1557360"/>
            <a:ext cx="8136000" cy="4483080"/>
          </a:xfrm>
          <a:prstGeom prst="rect">
            <a:avLst/>
          </a:prstGeom>
          <a:noFill/>
          <a:ln>
            <a:noFill/>
          </a:ln>
        </p:spPr>
        <p:style>
          <a:lnRef idx="0"/>
          <a:fillRef idx="0"/>
          <a:effectRef idx="0"/>
          <a:fontRef idx="minor"/>
        </p:style>
        <p:txBody>
          <a:bodyPr lIns="90000" rIns="90000" tIns="46800" bIns="46800">
            <a:spAutoFit/>
          </a:bodyPr>
          <a:p>
            <a:pPr algn="just">
              <a:lnSpc>
                <a:spcPct val="100000"/>
              </a:lnSpc>
            </a:pPr>
            <a:r>
              <a:rPr b="1" lang="pt-BR" sz="2400" spc="-1" strike="noStrike">
                <a:solidFill>
                  <a:srgbClr val="610061"/>
                </a:solidFill>
                <a:latin typeface="Times New Roman"/>
              </a:rPr>
              <a:t>Cálculo de período de retorno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algn="just">
              <a:lnSpc>
                <a:spcPct val="100000"/>
              </a:lnSpc>
            </a:pPr>
            <a:r>
              <a:rPr b="0" lang="es-AR" sz="2400" spc="-1" strike="noStrike">
                <a:solidFill>
                  <a:srgbClr val="000000"/>
                </a:solidFill>
                <a:latin typeface="Times New Roman"/>
              </a:rPr>
              <a:t>Dado un nivel extremo X, el periodo de retorno T(x) correspondiente a dicha magnitud puede definirse como el promedio de tiempo que ha de transcurrir entre dos repeticiones extremas del mismo. Existe una estrecha relación entre la función F(x) y el período de retorno de un determinado evento: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algn="just">
              <a:lnSpc>
                <a:spcPct val="100000"/>
              </a:lnSpc>
            </a:pPr>
            <a:r>
              <a:rPr b="0" lang="en-US" sz="2400" spc="-1" strike="noStrike">
                <a:solidFill>
                  <a:srgbClr val="000000"/>
                </a:solidFill>
                <a:latin typeface="Times New Roman"/>
              </a:rPr>
              <a:t>                              </a:t>
            </a:r>
            <a:r>
              <a:rPr b="0" lang="en-US" sz="2400" spc="-1" strike="noStrike">
                <a:solidFill>
                  <a:srgbClr val="000000"/>
                </a:solidFill>
                <a:latin typeface="Times New Roman"/>
              </a:rPr>
              <a:t>T(x) = 1/(1-   F(x))</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algn="just">
              <a:lnSpc>
                <a:spcPct val="100000"/>
              </a:lnSpc>
            </a:pPr>
            <a:r>
              <a:rPr b="0" lang="es-AR" sz="2400" spc="-1" strike="noStrike">
                <a:solidFill>
                  <a:srgbClr val="000000"/>
                </a:solidFill>
                <a:latin typeface="Times New Roman"/>
              </a:rPr>
              <a:t>F(x) es la probabilidad de no exceder el valor x, entonces</a:t>
            </a:r>
            <a:endParaRPr b="0" lang="en-US" sz="2400" spc="-1" strike="noStrike">
              <a:solidFill>
                <a:srgbClr val="000000"/>
              </a:solidFill>
              <a:latin typeface="Arial"/>
            </a:endParaRPr>
          </a:p>
          <a:p>
            <a:pPr algn="just">
              <a:lnSpc>
                <a:spcPct val="100000"/>
              </a:lnSpc>
            </a:pPr>
            <a:r>
              <a:rPr b="0" lang="es-AR" sz="2400" spc="-1" strike="noStrike">
                <a:solidFill>
                  <a:srgbClr val="000000"/>
                </a:solidFill>
                <a:latin typeface="Times New Roman"/>
              </a:rPr>
              <a:t> </a:t>
            </a:r>
            <a:r>
              <a:rPr b="0" lang="en-US" sz="2400" spc="-1" strike="noStrike">
                <a:solidFill>
                  <a:srgbClr val="000000"/>
                </a:solidFill>
                <a:latin typeface="Times New Roman"/>
              </a:rPr>
              <a:t>1-   F(x) </a:t>
            </a:r>
            <a:r>
              <a:rPr b="0" lang="es-AR" sz="2400" spc="-1" strike="noStrike">
                <a:solidFill>
                  <a:srgbClr val="000000"/>
                </a:solidFill>
                <a:latin typeface="Times New Roman"/>
              </a:rPr>
              <a:t>es la probabilidad de superar dicho valor.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8" name="CustomShape 1"/>
          <p:cNvSpPr/>
          <p:nvPr/>
        </p:nvSpPr>
        <p:spPr>
          <a:xfrm>
            <a:off x="1699920" y="549360"/>
            <a:ext cx="523872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Teoría de valores extremos </a:t>
            </a:r>
            <a:endParaRPr b="0" lang="en-US" sz="3200" spc="-1" strike="noStrike">
              <a:solidFill>
                <a:srgbClr val="000000"/>
              </a:solidFill>
              <a:latin typeface="Arial"/>
            </a:endParaRPr>
          </a:p>
        </p:txBody>
      </p:sp>
      <p:graphicFrame>
        <p:nvGraphicFramePr>
          <p:cNvPr id="1629" name="Table 2"/>
          <p:cNvGraphicFramePr/>
          <p:nvPr/>
        </p:nvGraphicFramePr>
        <p:xfrm>
          <a:off x="1332000" y="3716280"/>
          <a:ext cx="6095880" cy="2124000"/>
        </p:xfrm>
        <a:graphic>
          <a:graphicData uri="http://schemas.openxmlformats.org/drawingml/2006/table">
            <a:tbl>
              <a:tblPr/>
              <a:tblGrid>
                <a:gridCol w="3047760"/>
                <a:gridCol w="3048120"/>
              </a:tblGrid>
              <a:tr h="640440">
                <a:tc>
                  <a:txBody>
                    <a:bodyPr lIns="90000" rIns="90000">
                      <a:noAutofit/>
                    </a:bodyPr>
                    <a:p>
                      <a:pPr algn="ctr"/>
                      <a:r>
                        <a:rPr b="1" lang="es-ES" sz="1800" spc="-1" strike="noStrike">
                          <a:solidFill>
                            <a:srgbClr val="ffffe1"/>
                          </a:solidFill>
                          <a:latin typeface="Arial"/>
                        </a:rPr>
                        <a:t>Tipo de Estructura</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18720">
                      <a:solidFill>
                        <a:srgbClr val="ffffe1"/>
                      </a:solidFill>
                    </a:lnB>
                    <a:solidFill>
                      <a:srgbClr val="0070c0"/>
                    </a:solidFill>
                  </a:tcPr>
                </a:tc>
                <a:tc>
                  <a:txBody>
                    <a:bodyPr lIns="90000" rIns="90000">
                      <a:noAutofit/>
                    </a:bodyPr>
                    <a:p>
                      <a:pPr algn="ctr"/>
                      <a:r>
                        <a:rPr b="1" lang="es-ES" sz="1800" spc="-1" strike="noStrike">
                          <a:solidFill>
                            <a:srgbClr val="ffffe1"/>
                          </a:solidFill>
                          <a:latin typeface="Arial"/>
                        </a:rPr>
                        <a:t>Periodo de Retorno (años)</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18720">
                      <a:solidFill>
                        <a:srgbClr val="ffffe1"/>
                      </a:solidFill>
                    </a:lnB>
                    <a:solidFill>
                      <a:srgbClr val="0070c0"/>
                    </a:solidFill>
                  </a:tcPr>
                </a:tc>
              </a:tr>
              <a:tr h="371520">
                <a:tc>
                  <a:txBody>
                    <a:bodyPr lIns="90000" rIns="90000">
                      <a:noAutofit/>
                    </a:bodyPr>
                    <a:p>
                      <a:pPr/>
                      <a:r>
                        <a:rPr b="0" lang="es-ES" sz="1800" spc="-1" strike="noStrike">
                          <a:solidFill>
                            <a:srgbClr val="000000"/>
                          </a:solidFill>
                          <a:latin typeface="Arial"/>
                        </a:rPr>
                        <a:t>Drenaje Urbano</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18720">
                      <a:solidFill>
                        <a:srgbClr val="ffffe1"/>
                      </a:solidFill>
                    </a:lnT>
                    <a:lnB w="5760">
                      <a:solidFill>
                        <a:srgbClr val="ffffe1"/>
                      </a:solidFill>
                    </a:lnB>
                    <a:solidFill>
                      <a:srgbClr val="ececde"/>
                    </a:solidFill>
                  </a:tcPr>
                </a:tc>
                <a:tc>
                  <a:txBody>
                    <a:bodyPr lIns="90000" rIns="90000">
                      <a:noAutofit/>
                    </a:bodyPr>
                    <a:p>
                      <a:pPr algn="ctr"/>
                      <a:r>
                        <a:rPr b="0" lang="es-ES" sz="1800" spc="-1" strike="noStrike">
                          <a:solidFill>
                            <a:srgbClr val="000000"/>
                          </a:solidFill>
                          <a:latin typeface="Arial"/>
                        </a:rPr>
                        <a:t>2 – 5</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18720">
                      <a:solidFill>
                        <a:srgbClr val="ffffe1"/>
                      </a:solidFill>
                    </a:lnT>
                    <a:lnB w="5760">
                      <a:solidFill>
                        <a:srgbClr val="ffffe1"/>
                      </a:solidFill>
                    </a:lnB>
                    <a:solidFill>
                      <a:srgbClr val="ececde"/>
                    </a:solidFill>
                  </a:tcPr>
                </a:tc>
              </a:tr>
              <a:tr h="371520">
                <a:tc>
                  <a:txBody>
                    <a:bodyPr lIns="90000" rIns="90000">
                      <a:noAutofit/>
                    </a:bodyPr>
                    <a:p>
                      <a:pPr/>
                      <a:r>
                        <a:rPr b="0" lang="es-ES" sz="1800" spc="-1" strike="noStrike">
                          <a:solidFill>
                            <a:srgbClr val="000000"/>
                          </a:solidFill>
                          <a:latin typeface="Arial"/>
                        </a:rPr>
                        <a:t>Drenaje Agrícola</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0070c0"/>
                    </a:solidFill>
                  </a:tcPr>
                </a:tc>
                <a:tc>
                  <a:txBody>
                    <a:bodyPr lIns="90000" rIns="90000">
                      <a:noAutofit/>
                    </a:bodyPr>
                    <a:p>
                      <a:pPr algn="ctr"/>
                      <a:r>
                        <a:rPr b="0" lang="es-ES" sz="1800" spc="-1" strike="noStrike">
                          <a:solidFill>
                            <a:srgbClr val="000000"/>
                          </a:solidFill>
                          <a:latin typeface="Arial"/>
                        </a:rPr>
                        <a:t>5 – 10</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0070c0"/>
                    </a:solidFill>
                  </a:tcPr>
                </a:tc>
              </a:tr>
              <a:tr h="369720">
                <a:tc>
                  <a:txBody>
                    <a:bodyPr lIns="90000" rIns="90000">
                      <a:noAutofit/>
                    </a:bodyPr>
                    <a:p>
                      <a:pPr/>
                      <a:r>
                        <a:rPr b="0" lang="es-ES" sz="1800" spc="-1" strike="noStrike">
                          <a:solidFill>
                            <a:srgbClr val="000000"/>
                          </a:solidFill>
                          <a:latin typeface="Arial"/>
                        </a:rPr>
                        <a:t>Puente sobre carretera</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ececde"/>
                    </a:solidFill>
                  </a:tcPr>
                </a:tc>
                <a:tc>
                  <a:txBody>
                    <a:bodyPr lIns="90000" rIns="90000">
                      <a:noAutofit/>
                    </a:bodyPr>
                    <a:p>
                      <a:pPr algn="ctr"/>
                      <a:r>
                        <a:rPr b="0" lang="es-ES" sz="1800" spc="-1" strike="noStrike">
                          <a:solidFill>
                            <a:srgbClr val="000000"/>
                          </a:solidFill>
                          <a:latin typeface="Arial"/>
                        </a:rPr>
                        <a:t>50 – 100</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ececde"/>
                    </a:solidFill>
                  </a:tcPr>
                </a:tc>
              </a:tr>
              <a:tr h="370800">
                <a:tc>
                  <a:txBody>
                    <a:bodyPr lIns="90000" rIns="90000">
                      <a:noAutofit/>
                    </a:bodyPr>
                    <a:p>
                      <a:pPr/>
                      <a:r>
                        <a:rPr b="0" lang="es-ES" sz="1800" spc="-1" strike="noStrike">
                          <a:solidFill>
                            <a:srgbClr val="000000"/>
                          </a:solidFill>
                          <a:latin typeface="Arial"/>
                        </a:rPr>
                        <a:t>Drenaje de Aeropuertos</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f6f6ef"/>
                    </a:solidFill>
                  </a:tcPr>
                </a:tc>
                <a:tc>
                  <a:txBody>
                    <a:bodyPr lIns="90000" rIns="90000">
                      <a:noAutofit/>
                    </a:bodyPr>
                    <a:p>
                      <a:pPr algn="ctr"/>
                      <a:r>
                        <a:rPr b="0" lang="es-ES" sz="1800" spc="-1" strike="noStrike">
                          <a:solidFill>
                            <a:srgbClr val="000000"/>
                          </a:solidFill>
                          <a:latin typeface="Arial"/>
                        </a:rPr>
                        <a:t>5</a:t>
                      </a:r>
                      <a:endParaRPr b="0" lang="en-US" sz="1800" spc="-1" strike="noStrike">
                        <a:solidFill>
                          <a:srgbClr val="000000"/>
                        </a:solidFill>
                        <a:latin typeface="Arial"/>
                      </a:endParaRPr>
                    </a:p>
                  </a:txBody>
                  <a:tcPr marL="90000" marR="90000">
                    <a:lnL w="5760">
                      <a:solidFill>
                        <a:srgbClr val="ffffe1"/>
                      </a:solidFill>
                    </a:lnL>
                    <a:lnR w="5760">
                      <a:solidFill>
                        <a:srgbClr val="ffffe1"/>
                      </a:solidFill>
                    </a:lnR>
                    <a:lnT w="5760">
                      <a:solidFill>
                        <a:srgbClr val="ffffe1"/>
                      </a:solidFill>
                    </a:lnT>
                    <a:lnB w="5760">
                      <a:solidFill>
                        <a:srgbClr val="ffffe1"/>
                      </a:solidFill>
                    </a:lnB>
                    <a:solidFill>
                      <a:srgbClr val="f6f6ef"/>
                    </a:solidFill>
                  </a:tcPr>
                </a:tc>
              </a:tr>
            </a:tbl>
          </a:graphicData>
        </a:graphic>
      </p:graphicFrame>
      <p:sp>
        <p:nvSpPr>
          <p:cNvPr id="1630" name="TextShape 3"/>
          <p:cNvSpPr txBox="1"/>
          <p:nvPr/>
        </p:nvSpPr>
        <p:spPr>
          <a:xfrm>
            <a:off x="684000" y="1915920"/>
            <a:ext cx="8242200" cy="1174680"/>
          </a:xfrm>
          <a:prstGeom prst="rect">
            <a:avLst/>
          </a:prstGeom>
          <a:noFill/>
          <a:ln>
            <a:noFill/>
          </a:ln>
        </p:spPr>
        <p:txBody>
          <a:bodyPr anchor="ctr">
            <a:noAutofit/>
          </a:bodyPr>
          <a:p>
            <a:pPr/>
            <a:r>
              <a:rPr b="0" lang="es-CR" sz="2400" spc="-1" strike="noStrike">
                <a:solidFill>
                  <a:srgbClr val="330033"/>
                </a:solidFill>
                <a:latin typeface="Times New Roman"/>
              </a:rPr>
              <a:t>Los períodos de retorno de diseño recomendados para estructuras menores son:</a:t>
            </a:r>
            <a:endParaRPr b="0" lang="en-US" sz="2400" spc="-1" strike="noStrike">
              <a:solidFill>
                <a:srgbClr val="330033"/>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1" name="Picture 2" descr=""/>
          <p:cNvPicPr/>
          <p:nvPr/>
        </p:nvPicPr>
        <p:blipFill>
          <a:blip r:embed="rId1"/>
          <a:stretch/>
        </p:blipFill>
        <p:spPr>
          <a:xfrm>
            <a:off x="1247760" y="1623960"/>
            <a:ext cx="7510320" cy="4519800"/>
          </a:xfrm>
          <a:prstGeom prst="rect">
            <a:avLst/>
          </a:prstGeom>
          <a:ln>
            <a:noFill/>
          </a:ln>
        </p:spPr>
      </p:pic>
      <p:sp>
        <p:nvSpPr>
          <p:cNvPr id="1632" name="CustomShape 1"/>
          <p:cNvSpPr/>
          <p:nvPr/>
        </p:nvSpPr>
        <p:spPr>
          <a:xfrm>
            <a:off x="795240" y="357120"/>
            <a:ext cx="5465880" cy="581400"/>
          </a:xfrm>
          <a:prstGeom prst="rect">
            <a:avLst/>
          </a:prstGeom>
          <a:noFill/>
          <a:ln>
            <a:noFill/>
          </a:ln>
        </p:spPr>
        <p:style>
          <a:lnRef idx="0"/>
          <a:fillRef idx="0"/>
          <a:effectRef idx="0"/>
          <a:fontRef idx="minor"/>
        </p:style>
        <p:txBody>
          <a:bodyPr wrap="none" lIns="90000" rIns="90000" tIns="46800" bIns="46800">
            <a:spAutoFit/>
          </a:bodyPr>
          <a:p>
            <a:pPr/>
            <a:r>
              <a:rPr b="0" lang="es-AR" sz="3200" spc="-1" strike="noStrike">
                <a:solidFill>
                  <a:srgbClr val="000000"/>
                </a:solidFill>
                <a:latin typeface="Arial"/>
              </a:rPr>
              <a:t>Análisis de valores extremos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6" name="Picture 10" descr="http://www.revistaelagro.com/wp-content/uploads/2013/10/foto-d4.jpg"/>
          <p:cNvPicPr/>
          <p:nvPr/>
        </p:nvPicPr>
        <p:blipFill>
          <a:blip r:embed="rId1"/>
          <a:stretch/>
        </p:blipFill>
        <p:spPr>
          <a:xfrm>
            <a:off x="5572080" y="1714680"/>
            <a:ext cx="3197160" cy="2133360"/>
          </a:xfrm>
          <a:prstGeom prst="rect">
            <a:avLst/>
          </a:prstGeom>
          <a:ln>
            <a:noFill/>
          </a:ln>
        </p:spPr>
      </p:pic>
      <p:sp>
        <p:nvSpPr>
          <p:cNvPr id="1527" name="CustomShape 1"/>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sp>
        <p:nvSpPr>
          <p:cNvPr id="1528" name="CustomShape 2"/>
          <p:cNvSpPr/>
          <p:nvPr/>
        </p:nvSpPr>
        <p:spPr>
          <a:xfrm>
            <a:off x="714240" y="1714680"/>
            <a:ext cx="4572000" cy="5031720"/>
          </a:xfrm>
          <a:prstGeom prst="rect">
            <a:avLst/>
          </a:prstGeom>
          <a:noFill/>
          <a:ln>
            <a:noFill/>
          </a:ln>
        </p:spPr>
        <p:style>
          <a:lnRef idx="0"/>
          <a:fillRef idx="0"/>
          <a:effectRef idx="0"/>
          <a:fontRef idx="minor"/>
        </p:style>
        <p:txBody>
          <a:bodyPr lIns="90000" rIns="90000" tIns="46800" bIns="46800">
            <a:spAutoFit/>
          </a:bodyPr>
          <a:p>
            <a:pPr algn="just"/>
            <a:r>
              <a:rPr b="0" lang="es-AR" sz="1800" spc="-1" strike="noStrike">
                <a:solidFill>
                  <a:srgbClr val="000000"/>
                </a:solidFill>
                <a:latin typeface="Arial"/>
              </a:rPr>
              <a:t>El clima y su variabilidad afectan a toda la economía, pero el sector agrícola tiene  mayor vulnerabilidad. </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0" lang="es-AR" sz="1800" spc="-1" strike="noStrike">
                <a:solidFill>
                  <a:srgbClr val="000000"/>
                </a:solidFill>
                <a:latin typeface="Arial"/>
              </a:rPr>
              <a:t>La agricultura está adaptada a las condiciones medias climáticas de un lugar pero es sensible a la variabilidad climática, a los valores extremos y a los cambios en los valores medios.  Este efecto varía, según el cultivo y el sistema de producción.</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0" lang="es-AR" sz="1800" spc="-1" strike="noStrike">
                <a:solidFill>
                  <a:srgbClr val="000000"/>
                </a:solidFill>
                <a:latin typeface="Arial"/>
              </a:rPr>
              <a:t>No solo impacta sobre la producción primaria de fibras y alimentos, también afecta al resto de la cadena agroalimentaria: a los proveedores de insumos, al almacenaje, a la distribución, etc. </a:t>
            </a:r>
            <a:endParaRPr b="0" lang="en-US" sz="1800" spc="-1" strike="noStrike">
              <a:solidFill>
                <a:srgbClr val="000000"/>
              </a:solidFill>
              <a:latin typeface="Arial"/>
            </a:endParaRPr>
          </a:p>
        </p:txBody>
      </p:sp>
      <p:pic>
        <p:nvPicPr>
          <p:cNvPr id="1529" name="Picture 12" descr="http://www.fao.org/uploads/pics/banner_climate_change_02.jpg"/>
          <p:cNvPicPr/>
          <p:nvPr/>
        </p:nvPicPr>
        <p:blipFill>
          <a:blip r:embed="rId2"/>
          <a:stretch/>
        </p:blipFill>
        <p:spPr>
          <a:xfrm>
            <a:off x="5429160" y="4429080"/>
            <a:ext cx="3429000" cy="1592280"/>
          </a:xfrm>
          <a:prstGeom prst="rect">
            <a:avLst/>
          </a:prstGeom>
          <a:ln>
            <a:noFill/>
          </a:ln>
        </p:spPr>
      </p:pic>
      <p:sp>
        <p:nvSpPr>
          <p:cNvPr id="1530" name="CustomShape 3"/>
          <p:cNvSpPr/>
          <p:nvPr/>
        </p:nvSpPr>
        <p:spPr>
          <a:xfrm>
            <a:off x="5429160" y="6072120"/>
            <a:ext cx="4572000" cy="231120"/>
          </a:xfrm>
          <a:prstGeom prst="rect">
            <a:avLst/>
          </a:prstGeom>
          <a:noFill/>
          <a:ln>
            <a:noFill/>
          </a:ln>
        </p:spPr>
        <p:style>
          <a:lnRef idx="0"/>
          <a:fillRef idx="0"/>
          <a:effectRef idx="0"/>
          <a:fontRef idx="minor"/>
        </p:style>
        <p:txBody>
          <a:bodyPr lIns="90000" rIns="90000" tIns="46800" bIns="46800">
            <a:spAutoFit/>
          </a:bodyPr>
          <a:p>
            <a:pPr/>
            <a:r>
              <a:rPr b="0" lang="es-AR" sz="900" spc="-1" strike="noStrike">
                <a:solidFill>
                  <a:srgbClr val="000000"/>
                </a:solidFill>
                <a:latin typeface="Arial"/>
              </a:rPr>
              <a:t>http://www.fao.org/sustainable-forest-management</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1" name="CustomShape 1"/>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sp>
        <p:nvSpPr>
          <p:cNvPr id="1532" name="CustomShape 2"/>
          <p:cNvSpPr/>
          <p:nvPr/>
        </p:nvSpPr>
        <p:spPr>
          <a:xfrm>
            <a:off x="857160" y="1600200"/>
            <a:ext cx="7961400" cy="4971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buClr>
                <a:srgbClr val="000000"/>
              </a:buClr>
              <a:buFont typeface="Arial"/>
              <a:buChar char="•"/>
            </a:pPr>
            <a:endParaRPr b="0" lang="en-US" sz="1800" spc="-1" strike="noStrike">
              <a:solidFill>
                <a:srgbClr val="000000"/>
              </a:solidFill>
              <a:latin typeface="Arial"/>
            </a:endParaRPr>
          </a:p>
          <a:p>
            <a:pPr algn="just"/>
            <a:r>
              <a:rPr b="1" i="1" lang="es-ES_tradnl" sz="1800" spc="-1" strike="noStrike">
                <a:solidFill>
                  <a:srgbClr val="000000"/>
                </a:solidFill>
                <a:latin typeface="Arial"/>
              </a:rPr>
              <a:t>TRIGO:</a:t>
            </a:r>
            <a:r>
              <a:rPr b="1" lang="es-ES_tradnl" sz="1800" spc="-1" strike="noStrike">
                <a:solidFill>
                  <a:srgbClr val="000000"/>
                </a:solidFill>
                <a:latin typeface="Arial"/>
              </a:rPr>
              <a:t>	</a:t>
            </a:r>
            <a:r>
              <a:rPr b="0" lang="es-ES_tradnl" sz="1800" spc="-1" strike="noStrike">
                <a:solidFill>
                  <a:srgbClr val="000000"/>
                </a:solidFill>
                <a:latin typeface="Arial"/>
              </a:rPr>
              <a:t>Temperaturas de más de 30ºC, por más de 8 horas puede revertir la vernalización (es la necesidad de temperaturas bajas para desencadenar los procesos de desarrollo).</a:t>
            </a:r>
            <a:endParaRPr b="0" lang="en-US" sz="1800" spc="-1" strike="noStrike">
              <a:solidFill>
                <a:srgbClr val="000000"/>
              </a:solidFill>
              <a:latin typeface="Arial"/>
            </a:endParaRPr>
          </a:p>
          <a:p>
            <a:pPr algn="just">
              <a:buClr>
                <a:srgbClr val="000000"/>
              </a:buClr>
              <a:buFont typeface="Arial"/>
              <a:buChar char="•"/>
            </a:pPr>
            <a:endParaRPr b="0" lang="en-US" sz="1800" spc="-1" strike="noStrike">
              <a:solidFill>
                <a:srgbClr val="000000"/>
              </a:solidFill>
              <a:latin typeface="Arial"/>
            </a:endParaRPr>
          </a:p>
          <a:p>
            <a:pPr algn="just"/>
            <a:r>
              <a:rPr b="1" i="1" lang="es-ES_tradnl" sz="1800" spc="-1" strike="noStrike">
                <a:solidFill>
                  <a:srgbClr val="000000"/>
                </a:solidFill>
                <a:latin typeface="Arial"/>
              </a:rPr>
              <a:t>ARROZ:</a:t>
            </a:r>
            <a:r>
              <a:rPr b="1" lang="es-ES_tradnl" sz="1800" spc="-1" strike="noStrike">
                <a:solidFill>
                  <a:srgbClr val="000000"/>
                </a:solidFill>
                <a:latin typeface="Arial"/>
              </a:rPr>
              <a:t>	</a:t>
            </a:r>
            <a:r>
              <a:rPr b="1" lang="es-ES_tradnl" sz="1800" spc="-1" strike="noStrike">
                <a:solidFill>
                  <a:srgbClr val="000000"/>
                </a:solidFill>
                <a:latin typeface="Arial"/>
              </a:rPr>
              <a:t> </a:t>
            </a:r>
            <a:r>
              <a:rPr b="0" lang="es-ES_tradnl" sz="1800" spc="-1" strike="noStrike">
                <a:solidFill>
                  <a:srgbClr val="000000"/>
                </a:solidFill>
                <a:latin typeface="Arial"/>
              </a:rPr>
              <a:t>Temperaturas por encima de los 35 º C, por más de 1 hora, en </a:t>
            </a:r>
            <a:r>
              <a:rPr b="0" lang="es-AR" sz="1800" spc="-1" strike="noStrike">
                <a:solidFill>
                  <a:srgbClr val="000000"/>
                </a:solidFill>
                <a:latin typeface="Arial"/>
              </a:rPr>
              <a:t>el período de floración cau</a:t>
            </a:r>
            <a:r>
              <a:rPr b="0" lang="es-ES_tradnl" sz="1800" spc="-1" strike="noStrike">
                <a:solidFill>
                  <a:srgbClr val="000000"/>
                </a:solidFill>
                <a:latin typeface="Arial"/>
              </a:rPr>
              <a:t>san un alto porcentaje de esterilidad en las espiguillas.</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1" i="1" lang="es-ES_tradnl" sz="1800" spc="-1" strike="noStrike">
                <a:solidFill>
                  <a:srgbClr val="000000"/>
                </a:solidFill>
                <a:latin typeface="Arial"/>
              </a:rPr>
              <a:t>MAÍZ</a:t>
            </a:r>
            <a:r>
              <a:rPr b="1" lang="es-ES_tradnl" sz="1800" spc="-1" strike="noStrike">
                <a:solidFill>
                  <a:srgbClr val="000000"/>
                </a:solidFill>
                <a:latin typeface="Arial"/>
              </a:rPr>
              <a:t>:</a:t>
            </a:r>
            <a:r>
              <a:rPr b="1" lang="es-ES_tradnl" sz="1800" spc="-1" strike="noStrike">
                <a:solidFill>
                  <a:srgbClr val="000000"/>
                </a:solidFill>
                <a:latin typeface="Arial"/>
              </a:rPr>
              <a:t>	</a:t>
            </a:r>
            <a:r>
              <a:rPr b="0" lang="es-ES_tradnl" sz="1800" spc="-1" strike="noStrike">
                <a:solidFill>
                  <a:srgbClr val="000000"/>
                </a:solidFill>
                <a:latin typeface="Arial"/>
              </a:rPr>
              <a:t>El polen comienza a perder movilidad a temperaturas mayores de 36ºC.</a:t>
            </a:r>
            <a:endParaRPr b="0" lang="en-US" sz="1800" spc="-1" strike="noStrike">
              <a:solidFill>
                <a:srgbClr val="000000"/>
              </a:solidFill>
              <a:latin typeface="Arial"/>
            </a:endParaRPr>
          </a:p>
          <a:p>
            <a:pPr algn="just">
              <a:buClr>
                <a:srgbClr val="000000"/>
              </a:buClr>
              <a:buFont typeface="Arial"/>
              <a:buChar char="•"/>
            </a:pPr>
            <a:endParaRPr b="0" lang="en-US" sz="1800" spc="-1" strike="noStrike">
              <a:solidFill>
                <a:srgbClr val="000000"/>
              </a:solidFill>
              <a:latin typeface="Arial"/>
            </a:endParaRPr>
          </a:p>
          <a:p>
            <a:pPr algn="just"/>
            <a:r>
              <a:rPr b="1" i="1" lang="es-ES_tradnl" sz="1800" spc="-1" strike="noStrike">
                <a:solidFill>
                  <a:srgbClr val="000000"/>
                </a:solidFill>
                <a:latin typeface="Arial"/>
              </a:rPr>
              <a:t>PAPA:</a:t>
            </a:r>
            <a:r>
              <a:rPr b="1" lang="es-ES_tradnl" sz="1800" spc="-1" strike="noStrike">
                <a:solidFill>
                  <a:srgbClr val="000000"/>
                </a:solidFill>
                <a:latin typeface="Arial"/>
              </a:rPr>
              <a:t>	</a:t>
            </a:r>
            <a:r>
              <a:rPr b="1" lang="es-ES_tradnl" sz="1800" spc="-1" strike="noStrike">
                <a:solidFill>
                  <a:srgbClr val="000000"/>
                </a:solidFill>
                <a:latin typeface="Arial"/>
              </a:rPr>
              <a:t> </a:t>
            </a:r>
            <a:r>
              <a:rPr b="0" lang="es-ES_tradnl" sz="1800" spc="-1" strike="noStrike">
                <a:solidFill>
                  <a:srgbClr val="000000"/>
                </a:solidFill>
                <a:latin typeface="Arial"/>
              </a:rPr>
              <a:t>Temperaturas por encima de los 20ºC frenan la iniciación del tubérculo y su crecimiento.</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1" i="1" lang="es-ES_tradnl" sz="1800" spc="-1" strike="noStrike">
                <a:solidFill>
                  <a:srgbClr val="000000"/>
                </a:solidFill>
                <a:latin typeface="Arial"/>
              </a:rPr>
              <a:t>SOJA:</a:t>
            </a:r>
            <a:r>
              <a:rPr b="1" lang="es-ES_tradnl" sz="1800" spc="-1" strike="noStrike">
                <a:solidFill>
                  <a:srgbClr val="000000"/>
                </a:solidFill>
                <a:latin typeface="Arial"/>
              </a:rPr>
              <a:t>	</a:t>
            </a:r>
            <a:r>
              <a:rPr b="0" lang="es-ES_tradnl" sz="1800" spc="-1" strike="noStrike">
                <a:solidFill>
                  <a:srgbClr val="000000"/>
                </a:solidFill>
                <a:latin typeface="Arial"/>
              </a:rPr>
              <a:t>Gran habilidad para recuperarse del stress térmico; se desconoce el período crítico en su desarrollo.</a:t>
            </a:r>
            <a:endParaRPr b="0" lang="en-US" sz="1800" spc="-1" strike="noStrike">
              <a:solidFill>
                <a:srgbClr val="000000"/>
              </a:solidFill>
              <a:latin typeface="Arial"/>
            </a:endParaRPr>
          </a:p>
          <a:p>
            <a:pPr algn="just">
              <a:buClr>
                <a:srgbClr val="000000"/>
              </a:buClr>
              <a:buFont typeface="Arial"/>
              <a:buChar char="•"/>
            </a:pPr>
            <a:endParaRPr b="0" lang="en-US" sz="1800" spc="-1" strike="noStrike">
              <a:solidFill>
                <a:srgbClr val="000000"/>
              </a:solidFill>
              <a:latin typeface="Arial"/>
            </a:endParaRPr>
          </a:p>
          <a:p>
            <a:pPr algn="just"/>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3" name="CustomShape 1"/>
          <p:cNvSpPr/>
          <p:nvPr/>
        </p:nvSpPr>
        <p:spPr>
          <a:xfrm>
            <a:off x="785880" y="1571760"/>
            <a:ext cx="8143920" cy="6426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Los fenómenos meteorológicos extremos incluyen fenómenos inusuales, severos  o impropios de la estación.  </a:t>
            </a:r>
            <a:endParaRPr b="0" lang="en-US" sz="1800" spc="-1" strike="noStrike">
              <a:solidFill>
                <a:srgbClr val="000000"/>
              </a:solidFill>
              <a:latin typeface="Arial"/>
            </a:endParaRPr>
          </a:p>
        </p:txBody>
      </p:sp>
      <p:sp>
        <p:nvSpPr>
          <p:cNvPr id="1534" name="CustomShape 2"/>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sp>
        <p:nvSpPr>
          <p:cNvPr id="1535" name="CustomShape 3"/>
          <p:cNvSpPr/>
          <p:nvPr/>
        </p:nvSpPr>
        <p:spPr>
          <a:xfrm>
            <a:off x="3643200" y="2286000"/>
            <a:ext cx="5500800" cy="20142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Una ola de calor es un periodo de temperaturas secas y anormalmente altas.</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Sus rangos varían según la ubicación </a:t>
            </a:r>
            <a:endParaRPr b="0" lang="en-US" sz="1800" spc="-1" strike="noStrike">
              <a:solidFill>
                <a:srgbClr val="000000"/>
              </a:solidFill>
              <a:latin typeface="Arial"/>
            </a:endParaRPr>
          </a:p>
          <a:p>
            <a:pPr/>
            <a:r>
              <a:rPr b="0" lang="es-AR" sz="1800" spc="-1" strike="noStrike">
                <a:solidFill>
                  <a:srgbClr val="000000"/>
                </a:solidFill>
                <a:latin typeface="Arial"/>
              </a:rPr>
              <a:t>geográfica. El calor excesivo a menudo está acompañado por altos niveles de humedad, pero también pueden ser catastróficamente secas.</a:t>
            </a:r>
            <a:endParaRPr b="0" lang="en-US" sz="1800" spc="-1" strike="noStrike">
              <a:solidFill>
                <a:srgbClr val="000000"/>
              </a:solidFill>
              <a:latin typeface="Arial"/>
            </a:endParaRPr>
          </a:p>
        </p:txBody>
      </p:sp>
      <p:pic>
        <p:nvPicPr>
          <p:cNvPr id="1536" name="Picture 5" descr="http://img.rtve.es/imagenes/cientos-personas-atendidas-argentina-efectos-ola-calor/1388417086806.jpg"/>
          <p:cNvPicPr/>
          <p:nvPr/>
        </p:nvPicPr>
        <p:blipFill>
          <a:blip r:embed="rId1"/>
          <a:stretch/>
        </p:blipFill>
        <p:spPr>
          <a:xfrm>
            <a:off x="6413400" y="4857840"/>
            <a:ext cx="2159280" cy="1214280"/>
          </a:xfrm>
          <a:prstGeom prst="rect">
            <a:avLst/>
          </a:prstGeom>
          <a:ln>
            <a:noFill/>
          </a:ln>
        </p:spPr>
      </p:pic>
      <p:pic>
        <p:nvPicPr>
          <p:cNvPr id="1537" name="Picture 7" descr="https://upload.wikimedia.org/wikipedia/commons/thumb/a/ac/Noaa-argentina.gif/280px-Noaa-argentina.gif"/>
          <p:cNvPicPr/>
          <p:nvPr/>
        </p:nvPicPr>
        <p:blipFill>
          <a:blip r:embed="rId2"/>
          <a:stretch/>
        </p:blipFill>
        <p:spPr>
          <a:xfrm>
            <a:off x="1285920" y="2286000"/>
            <a:ext cx="1928880" cy="2494080"/>
          </a:xfrm>
          <a:prstGeom prst="rect">
            <a:avLst/>
          </a:prstGeom>
          <a:ln>
            <a:noFill/>
          </a:ln>
        </p:spPr>
      </p:pic>
      <p:sp>
        <p:nvSpPr>
          <p:cNvPr id="1538" name="CustomShape 4"/>
          <p:cNvSpPr/>
          <p:nvPr/>
        </p:nvSpPr>
        <p:spPr>
          <a:xfrm>
            <a:off x="642960" y="4929120"/>
            <a:ext cx="5572080" cy="173988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Ola de calor en Argentina registrada en diciembre de 2013. Comenzó el 11 de Diciembre y finalizó el 2 de Enero de 2014. Fue la ola de calor más prolongada sufrida  en Argentina desde que se iniciaron los registros en 1906 afectando unas 52 ciudades en todo el país.</a:t>
            </a:r>
            <a:endParaRPr b="0" lang="en-US" sz="1800" spc="-1" strike="noStrike">
              <a:solidFill>
                <a:srgbClr val="000000"/>
              </a:solidFill>
              <a:latin typeface="Arial"/>
            </a:endParaRPr>
          </a:p>
        </p:txBody>
      </p:sp>
      <p:pic>
        <p:nvPicPr>
          <p:cNvPr id="1539" name="Picture 5" descr="http://www.confluenciafm.com.ar/galeria/alertaamarilla.jpg"/>
          <p:cNvPicPr/>
          <p:nvPr/>
        </p:nvPicPr>
        <p:blipFill>
          <a:blip r:embed="rId3"/>
          <a:stretch/>
        </p:blipFill>
        <p:spPr>
          <a:xfrm>
            <a:off x="7715160" y="2657520"/>
            <a:ext cx="1214640" cy="700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0" name="CustomShape 1"/>
          <p:cNvSpPr/>
          <p:nvPr/>
        </p:nvSpPr>
        <p:spPr>
          <a:xfrm>
            <a:off x="857160" y="2714760"/>
            <a:ext cx="7715520" cy="33858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Olas de calor severas pueden dañar tanto a las </a:t>
            </a:r>
            <a:endParaRPr b="0" lang="en-US" sz="1800" spc="-1" strike="noStrike">
              <a:solidFill>
                <a:srgbClr val="000000"/>
              </a:solidFill>
              <a:latin typeface="Arial"/>
            </a:endParaRPr>
          </a:p>
          <a:p>
            <a:pPr/>
            <a:r>
              <a:rPr b="0" lang="es-AR" sz="1800" spc="-1" strike="noStrike">
                <a:solidFill>
                  <a:srgbClr val="000000"/>
                </a:solidFill>
                <a:latin typeface="Arial"/>
              </a:rPr>
              <a:t>poblaciones como a los  cultivos.</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La tierra seca es más susceptible a la erosión, </a:t>
            </a:r>
            <a:endParaRPr b="0" lang="en-US" sz="1800" spc="-1" strike="noStrike">
              <a:solidFill>
                <a:srgbClr val="000000"/>
              </a:solidFill>
              <a:latin typeface="Arial"/>
            </a:endParaRPr>
          </a:p>
          <a:p>
            <a:pPr/>
            <a:r>
              <a:rPr b="0" lang="es-AR" sz="1800" spc="-1" strike="noStrike">
                <a:solidFill>
                  <a:srgbClr val="000000"/>
                </a:solidFill>
                <a:latin typeface="Arial"/>
              </a:rPr>
              <a:t>lo que disminuye el suelo disponible para la agricultura.</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Los brotes de incendios forestales aumentan en frecuencia</a:t>
            </a: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ya que la vegetación seca es más susceptible a la ignición.</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La evaporación pueden ser devastadora para las poblaciones</a:t>
            </a:r>
            <a:endParaRPr b="0" lang="en-US" sz="1800" spc="-1" strike="noStrike">
              <a:solidFill>
                <a:srgbClr val="000000"/>
              </a:solidFill>
              <a:latin typeface="Arial"/>
            </a:endParaRPr>
          </a:p>
          <a:p>
            <a:pPr/>
            <a:r>
              <a:rPr b="0" lang="es-AR" sz="1800" spc="-1" strike="noStrike">
                <a:solidFill>
                  <a:srgbClr val="000000"/>
                </a:solidFill>
                <a:latin typeface="Arial"/>
              </a:rPr>
              <a:t>marinas, pudiendo producir una disminución el tamaño de los hábitats disponibles además de la cantidad de alimento presente en las aguas. </a:t>
            </a:r>
            <a:endParaRPr b="0" lang="en-US" sz="1800" spc="-1" strike="noStrike">
              <a:solidFill>
                <a:srgbClr val="000000"/>
              </a:solidFill>
              <a:latin typeface="Arial"/>
            </a:endParaRPr>
          </a:p>
        </p:txBody>
      </p:sp>
      <p:sp>
        <p:nvSpPr>
          <p:cNvPr id="1541" name="CustomShape 2"/>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sp>
        <p:nvSpPr>
          <p:cNvPr id="1542" name="CustomShape 3"/>
          <p:cNvSpPr/>
          <p:nvPr/>
        </p:nvSpPr>
        <p:spPr>
          <a:xfrm>
            <a:off x="857160" y="1571760"/>
            <a:ext cx="7786800" cy="9169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Debido a que las olas de calor no son visibles como otras formas de fenómenos severos, como los huracanes, los tornados y las tormentas, son uno de las formas menos conocidas de fenómenos extremos.</a:t>
            </a:r>
            <a:endParaRPr b="0" lang="en-US" sz="1800" spc="-1" strike="noStrike">
              <a:solidFill>
                <a:srgbClr val="000000"/>
              </a:solidFill>
              <a:latin typeface="Arial"/>
            </a:endParaRPr>
          </a:p>
        </p:txBody>
      </p:sp>
      <p:pic>
        <p:nvPicPr>
          <p:cNvPr id="1543" name="Picture 7" descr="Resultado de imagen para ola de calor incendios forestales"/>
          <p:cNvPicPr/>
          <p:nvPr/>
        </p:nvPicPr>
        <p:blipFill>
          <a:blip r:embed="rId1"/>
          <a:stretch/>
        </p:blipFill>
        <p:spPr>
          <a:xfrm>
            <a:off x="7500960" y="4500720"/>
            <a:ext cx="1357200" cy="903240"/>
          </a:xfrm>
          <a:prstGeom prst="rect">
            <a:avLst/>
          </a:prstGeom>
          <a:ln>
            <a:noFill/>
          </a:ln>
        </p:spPr>
      </p:pic>
      <p:pic>
        <p:nvPicPr>
          <p:cNvPr id="1544" name="Picture 9" descr="https://s-media-cache-ak0.pinimg.com/736x/68/6a/65/686a65763f07814a1af2ccfd7f2cf87e.jpg"/>
          <p:cNvPicPr/>
          <p:nvPr/>
        </p:nvPicPr>
        <p:blipFill>
          <a:blip r:embed="rId2"/>
          <a:stretch/>
        </p:blipFill>
        <p:spPr>
          <a:xfrm>
            <a:off x="7429680" y="3387600"/>
            <a:ext cx="1143000" cy="898560"/>
          </a:xfrm>
          <a:prstGeom prst="rect">
            <a:avLst/>
          </a:prstGeom>
          <a:ln>
            <a:noFill/>
          </a:ln>
        </p:spPr>
      </p:pic>
      <p:sp>
        <p:nvSpPr>
          <p:cNvPr id="1545" name="CustomShape 4"/>
          <p:cNvSpPr/>
          <p:nvPr/>
        </p:nvSpPr>
        <p:spPr>
          <a:xfrm>
            <a:off x="155520" y="-144360"/>
            <a:ext cx="304920" cy="304560"/>
          </a:xfrm>
          <a:prstGeom prst="rect">
            <a:avLst/>
          </a:prstGeom>
          <a:noFill/>
          <a:ln>
            <a:noFill/>
          </a:ln>
        </p:spPr>
        <p:style>
          <a:lnRef idx="0"/>
          <a:fillRef idx="0"/>
          <a:effectRef idx="0"/>
          <a:fontRef idx="minor"/>
        </p:style>
      </p:sp>
      <p:pic>
        <p:nvPicPr>
          <p:cNvPr id="1546" name="Picture 15" descr="http://cocktailsandmovies.com/wp-content/uploads/2014/05/abominable-snowman.jpg"/>
          <p:cNvPicPr/>
          <p:nvPr/>
        </p:nvPicPr>
        <p:blipFill>
          <a:blip r:embed="rId3"/>
          <a:stretch/>
        </p:blipFill>
        <p:spPr>
          <a:xfrm>
            <a:off x="5929200" y="2571840"/>
            <a:ext cx="1333440" cy="1000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CustomShape 1"/>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pic>
        <p:nvPicPr>
          <p:cNvPr id="1548" name="Picture 5" descr="http://www.lugaresdenieve.com/sites/default/files/informe-ola-polar.jpg"/>
          <p:cNvPicPr/>
          <p:nvPr/>
        </p:nvPicPr>
        <p:blipFill>
          <a:blip r:embed="rId1"/>
          <a:stretch/>
        </p:blipFill>
        <p:spPr>
          <a:xfrm>
            <a:off x="714240" y="1785960"/>
            <a:ext cx="2571840" cy="1928880"/>
          </a:xfrm>
          <a:prstGeom prst="rect">
            <a:avLst/>
          </a:prstGeom>
          <a:ln>
            <a:noFill/>
          </a:ln>
        </p:spPr>
      </p:pic>
      <p:sp>
        <p:nvSpPr>
          <p:cNvPr id="1549" name="CustomShape 2"/>
          <p:cNvSpPr/>
          <p:nvPr/>
        </p:nvSpPr>
        <p:spPr>
          <a:xfrm>
            <a:off x="3786120" y="1785960"/>
            <a:ext cx="514368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Una ola de frío es un fenómeno meteorológico que se caracteriza por un enfriamiento del aire. Es una rápida caída en la temperatura dentro de un periodo de 24 horas.</a:t>
            </a:r>
            <a:endParaRPr b="0" lang="en-US" sz="1800" spc="-1" strike="noStrike">
              <a:solidFill>
                <a:srgbClr val="000000"/>
              </a:solidFill>
              <a:latin typeface="Arial"/>
            </a:endParaRPr>
          </a:p>
        </p:txBody>
      </p:sp>
      <p:sp>
        <p:nvSpPr>
          <p:cNvPr id="1550" name="CustomShape 3"/>
          <p:cNvSpPr/>
          <p:nvPr/>
        </p:nvSpPr>
        <p:spPr>
          <a:xfrm>
            <a:off x="571680" y="3929040"/>
            <a:ext cx="3071520" cy="22885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El SMN registró el 22/7/2013 temperaturas y sensación térmica bajo cero en la mayoría de las provincias, con una marca extrema a las 8 de -12,2°C en la localidad mendocina de Malargüe. </a:t>
            </a:r>
            <a:endParaRPr b="0" lang="en-US" sz="1800" spc="-1" strike="noStrike">
              <a:solidFill>
                <a:srgbClr val="000000"/>
              </a:solidFill>
              <a:latin typeface="Arial"/>
            </a:endParaRPr>
          </a:p>
        </p:txBody>
      </p:sp>
      <p:sp>
        <p:nvSpPr>
          <p:cNvPr id="1551" name="CustomShape 4"/>
          <p:cNvSpPr/>
          <p:nvPr/>
        </p:nvSpPr>
        <p:spPr>
          <a:xfrm>
            <a:off x="3786120" y="3071880"/>
            <a:ext cx="4572000" cy="22885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Esta temperatura mínima depende de la región geográfica y la época del año. Las olas de frío generalmente son capaces de ocurrir en cualquier ubicación geográfica y se forman por grandes masas de aire helado que se acumula sobre ciertas regiones, creadas por los movimientos de las corrientes aéreas.</a:t>
            </a:r>
            <a:endParaRPr b="0" lang="en-US" sz="1800" spc="-1" strike="noStrike">
              <a:solidFill>
                <a:srgbClr val="000000"/>
              </a:solidFill>
              <a:latin typeface="Arial"/>
            </a:endParaRPr>
          </a:p>
        </p:txBody>
      </p:sp>
      <p:pic>
        <p:nvPicPr>
          <p:cNvPr id="1552" name="Picture 2" descr="http://www.lugaresdenieve.com/sites/default/files/ola-frio-mendoza.jpg"/>
          <p:cNvPicPr/>
          <p:nvPr/>
        </p:nvPicPr>
        <p:blipFill>
          <a:blip r:embed="rId2"/>
          <a:stretch/>
        </p:blipFill>
        <p:spPr>
          <a:xfrm>
            <a:off x="6500880" y="5357880"/>
            <a:ext cx="1928880" cy="1303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CustomShape 1"/>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sp>
        <p:nvSpPr>
          <p:cNvPr id="1554" name="CustomShape 2"/>
          <p:cNvSpPr/>
          <p:nvPr/>
        </p:nvSpPr>
        <p:spPr>
          <a:xfrm>
            <a:off x="857160" y="1643040"/>
            <a:ext cx="8001000" cy="1739880"/>
          </a:xfrm>
          <a:prstGeom prst="rect">
            <a:avLst/>
          </a:prstGeom>
          <a:noFill/>
          <a:ln>
            <a:noFill/>
          </a:ln>
        </p:spPr>
        <p:style>
          <a:lnRef idx="0"/>
          <a:fillRef idx="0"/>
          <a:effectRef idx="0"/>
          <a:fontRef idx="minor"/>
        </p:style>
        <p:txBody>
          <a:bodyPr lIns="90000" rIns="90000" tIns="46800" bIns="46800">
            <a:spAutoFit/>
          </a:bodyPr>
          <a:p>
            <a:pPr algn="just"/>
            <a:r>
              <a:rPr b="0" lang="es-AR" sz="1800" spc="-1" strike="noStrike">
                <a:solidFill>
                  <a:srgbClr val="000000"/>
                </a:solidFill>
                <a:latin typeface="Arial"/>
              </a:rPr>
              <a:t>Una ola de frío puede causar muerte y daño al ganado.</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0" lang="es-AR" sz="1800" spc="-1" strike="noStrike">
                <a:solidFill>
                  <a:srgbClr val="000000"/>
                </a:solidFill>
                <a:latin typeface="Arial"/>
              </a:rPr>
              <a:t>La exposición al frío obliga una mayor ingesta calórica a los animales, incluidos los humanos, y si una ola de frío va acompañada de una nevada fuerte y persistente, los animales de pastoreo pueden ser incapaces de alcanzar el alimento y agua necesarias y morir de hipotermia o hambruna.</a:t>
            </a:r>
            <a:endParaRPr b="0" lang="en-US" sz="1800" spc="-1" strike="noStrike">
              <a:solidFill>
                <a:srgbClr val="000000"/>
              </a:solidFill>
              <a:latin typeface="Arial"/>
            </a:endParaRPr>
          </a:p>
        </p:txBody>
      </p:sp>
      <p:pic>
        <p:nvPicPr>
          <p:cNvPr id="1555" name="Picture 2" descr="http://avisa.org.ve/wp-content/uploads/2013/08/Vacas-con-fr%C3%ADo-2.jpg"/>
          <p:cNvPicPr/>
          <p:nvPr/>
        </p:nvPicPr>
        <p:blipFill>
          <a:blip r:embed="rId1"/>
          <a:stretch/>
        </p:blipFill>
        <p:spPr>
          <a:xfrm>
            <a:off x="1071720" y="3429000"/>
            <a:ext cx="2143080" cy="1406520"/>
          </a:xfrm>
          <a:prstGeom prst="rect">
            <a:avLst/>
          </a:prstGeom>
          <a:ln>
            <a:noFill/>
          </a:ln>
        </p:spPr>
      </p:pic>
      <p:sp>
        <p:nvSpPr>
          <p:cNvPr id="1556" name="CustomShape 3"/>
          <p:cNvSpPr/>
          <p:nvPr/>
        </p:nvSpPr>
        <p:spPr>
          <a:xfrm>
            <a:off x="714240" y="5000760"/>
            <a:ext cx="4572000" cy="231120"/>
          </a:xfrm>
          <a:prstGeom prst="rect">
            <a:avLst/>
          </a:prstGeom>
          <a:noFill/>
          <a:ln>
            <a:noFill/>
          </a:ln>
        </p:spPr>
        <p:style>
          <a:lnRef idx="0"/>
          <a:fillRef idx="0"/>
          <a:effectRef idx="0"/>
          <a:fontRef idx="minor"/>
        </p:style>
        <p:txBody>
          <a:bodyPr lIns="90000" rIns="90000" tIns="46800" bIns="46800">
            <a:spAutoFit/>
          </a:bodyPr>
          <a:p>
            <a:pPr/>
            <a:r>
              <a:rPr b="0" lang="es-AR" sz="900" spc="-1" strike="noStrike" u="sng">
                <a:solidFill>
                  <a:srgbClr val="990033"/>
                </a:solidFill>
                <a:uFillTx/>
                <a:latin typeface="Arial"/>
                <a:hlinkClick r:id="rId2"/>
              </a:rPr>
              <a:t>http://avisa.org.ve/2013/08/muere-ganado-por-ola-</a:t>
            </a:r>
            <a:endParaRPr b="0" lang="en-US" sz="900" spc="-1" strike="noStrike">
              <a:solidFill>
                <a:srgbClr val="000000"/>
              </a:solidFill>
              <a:latin typeface="Arial"/>
            </a:endParaRPr>
          </a:p>
        </p:txBody>
      </p:sp>
      <p:sp>
        <p:nvSpPr>
          <p:cNvPr id="1557" name="CustomShape 4"/>
          <p:cNvSpPr/>
          <p:nvPr/>
        </p:nvSpPr>
        <p:spPr>
          <a:xfrm>
            <a:off x="3500280" y="4000680"/>
            <a:ext cx="5286600" cy="9169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Las olas de frío a menudo requieren la compra de forraje para el ganado a un costo considerable para los granjeros.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8" name="CustomShape 1"/>
          <p:cNvSpPr/>
          <p:nvPr/>
        </p:nvSpPr>
        <p:spPr>
          <a:xfrm>
            <a:off x="714240" y="1714680"/>
            <a:ext cx="800100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Dado que los eventos climáticos extremos muchas veces son los causantes de grandes daños en la economía y a nivel social las evaluaciones del clima en diferentes regiones geográficas son necesarias para entender las incertidumbres de las tendencias de los eventos climáticos extremos. </a:t>
            </a:r>
            <a:endParaRPr b="0" lang="en-US" sz="1800" spc="-1" strike="noStrike">
              <a:solidFill>
                <a:srgbClr val="000000"/>
              </a:solidFill>
              <a:latin typeface="Arial"/>
            </a:endParaRPr>
          </a:p>
        </p:txBody>
      </p:sp>
      <p:sp>
        <p:nvSpPr>
          <p:cNvPr id="1559" name="CustomShape 2"/>
          <p:cNvSpPr/>
          <p:nvPr/>
        </p:nvSpPr>
        <p:spPr>
          <a:xfrm>
            <a:off x="959040" y="428760"/>
            <a:ext cx="6816240" cy="581400"/>
          </a:xfrm>
          <a:prstGeom prst="rect">
            <a:avLst/>
          </a:prstGeom>
          <a:noFill/>
          <a:ln>
            <a:noFill/>
          </a:ln>
        </p:spPr>
        <p:style>
          <a:lnRef idx="0"/>
          <a:fillRef idx="0"/>
          <a:effectRef idx="0"/>
          <a:fontRef idx="minor"/>
        </p:style>
        <p:txBody>
          <a:bodyPr wrap="none" lIns="90000" rIns="90000" tIns="46800" bIns="46800">
            <a:spAutoFit/>
          </a:bodyPr>
          <a:p>
            <a:pPr/>
            <a:r>
              <a:rPr b="1" lang="es-AR" sz="3200" spc="-1" strike="noStrike">
                <a:solidFill>
                  <a:srgbClr val="000000"/>
                </a:solidFill>
                <a:latin typeface="Arial"/>
              </a:rPr>
              <a:t>Influencia de los valores extremos</a:t>
            </a:r>
            <a:endParaRPr b="0" lang="en-US" sz="3200" spc="-1" strike="noStrike">
              <a:solidFill>
                <a:srgbClr val="000000"/>
              </a:solidFill>
              <a:latin typeface="Arial"/>
            </a:endParaRPr>
          </a:p>
        </p:txBody>
      </p:sp>
      <p:pic>
        <p:nvPicPr>
          <p:cNvPr id="1560" name="Picture 2" descr="http://fotos.lahora.com.ec/cache/f/f3/f38/f385/-20110830030657-f385e14000d2ace18cc36bdd52240064.jpg"/>
          <p:cNvPicPr/>
          <p:nvPr/>
        </p:nvPicPr>
        <p:blipFill>
          <a:blip r:embed="rId1"/>
          <a:stretch/>
        </p:blipFill>
        <p:spPr>
          <a:xfrm>
            <a:off x="5572080" y="3357720"/>
            <a:ext cx="3286080" cy="2157120"/>
          </a:xfrm>
          <a:prstGeom prst="rect">
            <a:avLst/>
          </a:prstGeom>
          <a:ln>
            <a:noFill/>
          </a:ln>
        </p:spPr>
      </p:pic>
      <p:sp>
        <p:nvSpPr>
          <p:cNvPr id="1561" name="CustomShape 3"/>
          <p:cNvSpPr/>
          <p:nvPr/>
        </p:nvSpPr>
        <p:spPr>
          <a:xfrm>
            <a:off x="857160" y="3286080"/>
            <a:ext cx="457200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Actualmente se sabe que los eventos extremos están cambiando en frecuencia e intensidad como consecuencia del cambio climático. </a:t>
            </a:r>
            <a:endParaRPr b="0" lang="en-US" sz="1800" spc="-1" strike="noStrike">
              <a:solidFill>
                <a:srgbClr val="000000"/>
              </a:solidFill>
              <a:latin typeface="Arial"/>
            </a:endParaRPr>
          </a:p>
        </p:txBody>
      </p:sp>
      <p:sp>
        <p:nvSpPr>
          <p:cNvPr id="1562" name="CustomShape 4"/>
          <p:cNvSpPr/>
          <p:nvPr/>
        </p:nvSpPr>
        <p:spPr>
          <a:xfrm>
            <a:off x="857160" y="4643280"/>
            <a:ext cx="4572000" cy="9169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Una forma de percibir el cambio climatico es a través de la incidencia de estos impactos extremos.</a:t>
            </a:r>
            <a:endParaRPr b="0" lang="en-US" sz="1800" spc="-1" strike="noStrike">
              <a:solidFill>
                <a:srgbClr val="000000"/>
              </a:solidFill>
              <a:latin typeface="Arial"/>
            </a:endParaRPr>
          </a:p>
        </p:txBody>
      </p:sp>
      <p:sp>
        <p:nvSpPr>
          <p:cNvPr id="1563" name="CustomShape 5"/>
          <p:cNvSpPr/>
          <p:nvPr/>
        </p:nvSpPr>
        <p:spPr>
          <a:xfrm>
            <a:off x="928800" y="5929200"/>
            <a:ext cx="7500960" cy="6426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El análisis de extremos climáticos permite definir con cuanta frecuencia se dan, donde se producen y con qué magnitud impactan.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6328</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2004-10-05T14:33:52Z</dcterms:created>
  <dc:creator>Usuario de WXP</dc:creator>
  <dc:description/>
  <dc:language>en-US</dc:language>
  <cp:lastModifiedBy>Usuario de Windows</cp:lastModifiedBy>
  <dcterms:modified xsi:type="dcterms:W3CDTF">2019-05-14T17:34:37Z</dcterms:modified>
  <cp:revision>464</cp:revision>
  <dc:subject/>
  <dc:title>Seminario Ionosfera y medio Sol -Tierra</dc:title>
</cp:coreProperties>
</file>