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 id="2147483659" r:id="rId2"/>
  </p:sldMasterIdLst>
  <p:notesMasterIdLst>
    <p:notesMasterId r:id="rId29"/>
  </p:notesMasterIdLst>
  <p:handoutMasterIdLst>
    <p:handoutMasterId r:id="rId30"/>
  </p:handoutMasterIdLst>
  <p:sldIdLst>
    <p:sldId id="330" r:id="rId3"/>
    <p:sldId id="408" r:id="rId4"/>
    <p:sldId id="415" r:id="rId5"/>
    <p:sldId id="416" r:id="rId6"/>
    <p:sldId id="424" r:id="rId7"/>
    <p:sldId id="425" r:id="rId8"/>
    <p:sldId id="426" r:id="rId9"/>
    <p:sldId id="435" r:id="rId10"/>
    <p:sldId id="436" r:id="rId11"/>
    <p:sldId id="437" r:id="rId12"/>
    <p:sldId id="443" r:id="rId13"/>
    <p:sldId id="444" r:id="rId14"/>
    <p:sldId id="445" r:id="rId15"/>
    <p:sldId id="446" r:id="rId16"/>
    <p:sldId id="447" r:id="rId17"/>
    <p:sldId id="448" r:id="rId18"/>
    <p:sldId id="449" r:id="rId19"/>
    <p:sldId id="450" r:id="rId20"/>
    <p:sldId id="451" r:id="rId21"/>
    <p:sldId id="452" r:id="rId22"/>
    <p:sldId id="453" r:id="rId23"/>
    <p:sldId id="454" r:id="rId24"/>
    <p:sldId id="455" r:id="rId25"/>
    <p:sldId id="457" r:id="rId26"/>
    <p:sldId id="458" r:id="rId27"/>
    <p:sldId id="298" r:id="rId28"/>
  </p:sldIdLst>
  <p:sldSz cx="9144000" cy="6858000" type="screen4x3"/>
  <p:notesSz cx="6858000" cy="9144000"/>
  <p:embeddedFontLst>
    <p:embeddedFont>
      <p:font typeface="Verdana" panose="020B0604030504040204" pitchFamily="34" charset="0"/>
      <p:regular r:id="rId31"/>
      <p:bold r:id="rId32"/>
      <p:italic r:id="rId33"/>
      <p:boldItalic r:id="rId34"/>
    </p:embeddedFont>
    <p:embeddedFont>
      <p:font typeface="Noto Sans Symbols" panose="020B0604020202020204" charset="0"/>
      <p:regular r:id="rId35"/>
    </p:embeddedFont>
    <p:embeddedFont>
      <p:font typeface="Calibri" panose="020F0502020204030204" pitchFamily="3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997" userDrawn="1">
          <p15:clr>
            <a:srgbClr val="A4A3A4"/>
          </p15:clr>
        </p15:guide>
        <p15:guide id="2" pos="295" userDrawn="1">
          <p15:clr>
            <a:srgbClr val="A4A3A4"/>
          </p15:clr>
        </p15:guide>
        <p15:guide id="3" orient="horz" pos="4178" userDrawn="1">
          <p15:clr>
            <a:srgbClr val="A4A3A4"/>
          </p15:clr>
        </p15:guide>
        <p15:guide id="4" orient="horz" pos="119" userDrawn="1">
          <p15:clr>
            <a:srgbClr val="A4A3A4"/>
          </p15:clr>
        </p15:guide>
        <p15:guide id="5" orient="horz" pos="822" userDrawn="1">
          <p15:clr>
            <a:srgbClr val="A4A3A4"/>
          </p15:clr>
        </p15:guide>
        <p15:guide id="6" orient="horz" pos="981" userDrawn="1">
          <p15:clr>
            <a:srgbClr val="A4A3A4"/>
          </p15:clr>
        </p15:guide>
        <p15:guide id="7" pos="635" userDrawn="1">
          <p15:clr>
            <a:srgbClr val="A4A3A4"/>
          </p15:clr>
        </p15:guide>
        <p15:guide id="8" pos="93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 id="6" name="AnnMarie Short" initials="AS" lastIdx="35" clrIdx="6">
    <p:extLst>
      <p:ext uri="{19B8F6BF-5375-455C-9EA6-DF929625EA0E}">
        <p15:presenceInfo xmlns:p15="http://schemas.microsoft.com/office/powerpoint/2012/main" userId="5a9a73d1263ca8f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951" autoAdjust="0"/>
    <p:restoredTop sz="56950" autoAdjust="0"/>
  </p:normalViewPr>
  <p:slideViewPr>
    <p:cSldViewPr snapToGrid="0" snapToObjects="1">
      <p:cViewPr varScale="1">
        <p:scale>
          <a:sx n="85" d="100"/>
          <a:sy n="85" d="100"/>
        </p:scale>
        <p:origin x="744" y="84"/>
      </p:cViewPr>
      <p:guideLst>
        <p:guide orient="horz" pos="3997"/>
        <p:guide pos="295"/>
        <p:guide orient="horz" pos="4178"/>
        <p:guide orient="horz" pos="119"/>
        <p:guide orient="horz" pos="822"/>
        <p:guide orient="horz" pos="981"/>
        <p:guide pos="635"/>
        <p:guide pos="930"/>
      </p:guideLst>
    </p:cSldViewPr>
  </p:slideViewPr>
  <p:outlineViewPr>
    <p:cViewPr>
      <p:scale>
        <a:sx n="33" d="100"/>
        <a:sy n="33" d="100"/>
      </p:scale>
      <p:origin x="0" y="-23940"/>
    </p:cViewPr>
  </p:outlineViewPr>
  <p:notesTextViewPr>
    <p:cViewPr>
      <p:scale>
        <a:sx n="100" d="100"/>
        <a:sy n="100" d="100"/>
      </p:scale>
      <p:origin x="0" y="0"/>
    </p:cViewPr>
  </p:notesTextViewPr>
  <p:sorterViewPr>
    <p:cViewPr>
      <p:scale>
        <a:sx n="100" d="100"/>
        <a:sy n="100" d="100"/>
      </p:scale>
      <p:origin x="0" y="-3346"/>
    </p:cViewPr>
  </p:sorterViewPr>
  <p:notesViewPr>
    <p:cSldViewPr snapToGrid="0" snapToObjects="1">
      <p:cViewPr varScale="1">
        <p:scale>
          <a:sx n="51" d="100"/>
          <a:sy n="51" d="100"/>
        </p:scale>
        <p:origin x="2692" y="2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9.fntdata"/><Relationship Id="rId21" Type="http://schemas.openxmlformats.org/officeDocument/2006/relationships/slide" Target="slides/slide19.xml"/><Relationship Id="rId34" Type="http://schemas.openxmlformats.org/officeDocument/2006/relationships/font" Target="fonts/font4.fntdata"/><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6.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fntdata"/><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 Id="rId35" Type="http://schemas.openxmlformats.org/officeDocument/2006/relationships/font" Target="fonts/font5.fntdata"/><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3.fntdata"/><Relationship Id="rId38" Type="http://schemas.openxmlformats.org/officeDocument/2006/relationships/font" Target="fonts/font8.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11/26/2023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p>
          <a:p>
            <a:endParaRPr lang="en-US" sz="1200" b="0" i="0" u="none" strike="noStrike" kern="1200" cap="none" dirty="0">
              <a:solidFill>
                <a:schemeClr val="dk1"/>
              </a:solidFill>
              <a:latin typeface="Arial"/>
              <a:cs typeface="Arial"/>
              <a:sym typeface="Arial"/>
            </a:endParaRPr>
          </a:p>
          <a:p>
            <a:r>
              <a:rPr lang="en-US" dirty="0"/>
              <a:t>Slides in this presentation contain hyperlinks. JAWS users should be able to get a list of links by using INSERT+F7</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606026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r>
              <a:rPr lang="en-US" sz="1200" b="0" i="1" u="none" strike="noStrike" kern="1200" cap="none" dirty="0">
                <a:solidFill>
                  <a:prstClr val="black"/>
                </a:solidFill>
                <a:latin typeface="Arial"/>
                <a:ea typeface="Arial"/>
                <a:cs typeface="Arial"/>
                <a:sym typeface="Arial"/>
              </a:rPr>
              <a:t>Figure 3.13, page 141. </a:t>
            </a:r>
          </a:p>
          <a:p>
            <a:pPr lvl="0" defTabSz="914400"/>
            <a:r>
              <a:rPr lang="en-US" sz="1200" b="0" i="0" u="none" strike="noStrike" kern="1200" cap="none" dirty="0">
                <a:solidFill>
                  <a:prstClr val="black"/>
                </a:solidFill>
                <a:latin typeface="Arial"/>
                <a:ea typeface="Arial"/>
                <a:cs typeface="Arial"/>
                <a:sym typeface="Arial"/>
              </a:rPr>
              <a:t>In a Wi-Fi network, wireless access points connect to the Internet using a land-based broadband connection. Clients, which could be desktops, laptops, tablet computers, or smartphones, connect to the access point using radio signals.</a:t>
            </a:r>
          </a:p>
          <a:p>
            <a:pPr lvl="0" defTabSz="914400"/>
            <a:endParaRPr lang="en-US" sz="1200" b="0" i="0" u="none" strike="noStrike" kern="1200" cap="none" dirty="0">
              <a:solidFill>
                <a:prstClr val="black"/>
              </a:solidFill>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sng" strike="noStrike" kern="1200" cap="none" dirty="0">
                <a:solidFill>
                  <a:prstClr val="black"/>
                </a:solidFill>
                <a:latin typeface="Arial"/>
                <a:ea typeface="Arial"/>
                <a:cs typeface="Arial"/>
                <a:sym typeface="Arial"/>
              </a:rPr>
              <a:t>Alt Text</a:t>
            </a:r>
          </a:p>
          <a:p>
            <a:pPr lvl="0" defTabSz="914400"/>
            <a:r>
              <a:rPr lang="en-US" sz="1200" b="0" i="0" u="none" strike="noStrike" kern="1200" cap="none" dirty="0">
                <a:solidFill>
                  <a:prstClr val="black"/>
                </a:solidFill>
                <a:latin typeface="Arial"/>
                <a:ea typeface="Arial"/>
                <a:cs typeface="Arial"/>
                <a:sym typeface="Arial"/>
              </a:rPr>
              <a:t>Long description: </a:t>
            </a:r>
            <a:r>
              <a:rPr lang="en-US" sz="1200" b="0" i="0" u="none" strike="noStrike" kern="1200" cap="none" dirty="0">
                <a:solidFill>
                  <a:schemeClr val="dk1"/>
                </a:solidFill>
                <a:effectLst/>
                <a:latin typeface="Arial"/>
                <a:ea typeface="Calibri" panose="020F0502020204030204" pitchFamily="34" charset="0"/>
                <a:cs typeface="Arial"/>
                <a:sym typeface="Arial"/>
              </a:rPr>
              <a:t>An illustration depicts WI FI networks, as follows: A wireless access point is connected to the internet by a broadband connection. The access point provides internet access to devices such as a laptop and desktop computer and a smartphone or tablet computer.</a:t>
            </a:r>
            <a:endParaRPr lang="en-US" sz="1200" b="0" i="0" u="none" strike="noStrike" kern="1200" cap="none" dirty="0">
              <a:solidFill>
                <a:prstClr val="black"/>
              </a:solidFill>
              <a:latin typeface="Arial"/>
              <a:ea typeface="Arial"/>
              <a:cs typeface="Arial"/>
              <a:sym typeface="Arial"/>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6551812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0244071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Note: Example URL is not an actual URL.</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0547719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2497761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7803822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4990087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8880924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5666909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5644777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097042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7502687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180562"/>
            <a:ext cx="5677422" cy="5101224"/>
          </a:xfrm>
        </p:spPr>
        <p:txBody>
          <a:bodyPr/>
          <a:lstStyle/>
          <a:p>
            <a:pPr lvl="0" defTabSz="914400"/>
            <a:r>
              <a:rPr lang="en-US" sz="1200" b="0" i="1" u="none" strike="noStrike" kern="1200" cap="none" dirty="0">
                <a:solidFill>
                  <a:prstClr val="black"/>
                </a:solidFill>
                <a:latin typeface="Arial"/>
                <a:ea typeface="Arial"/>
                <a:cs typeface="Arial"/>
                <a:sym typeface="Arial"/>
              </a:rPr>
              <a:t>Figure 3.17, page 167.</a:t>
            </a:r>
          </a:p>
          <a:p>
            <a:pPr lvl="0" defTabSz="914400"/>
            <a:endParaRPr lang="en-US" sz="1200" b="0" i="0" u="none" strike="noStrike" kern="1200" cap="none" dirty="0">
              <a:solidFill>
                <a:prstClr val="black"/>
              </a:solidFill>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sng" strike="noStrike" kern="1200" cap="none" dirty="0">
                <a:solidFill>
                  <a:prstClr val="black"/>
                </a:solidFill>
                <a:latin typeface="Arial"/>
                <a:ea typeface="Arial"/>
                <a:cs typeface="Arial"/>
                <a:sym typeface="Arial"/>
              </a:rPr>
              <a:t>Alt Text</a:t>
            </a:r>
          </a:p>
          <a:p>
            <a:pPr lvl="0" defTabSz="914400"/>
            <a:r>
              <a:rPr lang="en-US" sz="1200" b="0" i="0" u="none" strike="noStrike" kern="1200" cap="none" dirty="0">
                <a:solidFill>
                  <a:prstClr val="black"/>
                </a:solidFill>
                <a:latin typeface="Arial"/>
                <a:ea typeface="Arial"/>
                <a:cs typeface="Arial"/>
                <a:sym typeface="Arial"/>
              </a:rPr>
              <a:t>Long description:  </a:t>
            </a:r>
            <a:r>
              <a:rPr lang="en-US" sz="1200" b="0" i="0" u="none" strike="noStrike" kern="1200" cap="none" dirty="0">
                <a:solidFill>
                  <a:schemeClr val="dk1"/>
                </a:solidFill>
                <a:effectLst/>
                <a:latin typeface="Arial"/>
                <a:ea typeface="Calibri" panose="020F0502020204030204" pitchFamily="34" charset="0"/>
                <a:cs typeface="Arial"/>
                <a:sym typeface="Arial"/>
              </a:rPr>
              <a:t>A flow chart depicts how Google works, as follows: A, Indexing the web. Step 1, a Googlebot, which is a form of software code, crawls the web, going from link to link. Step 2, crawled pages are analyzed: links semantic analysis and JavaScript or C S </a:t>
            </a:r>
            <a:r>
              <a:rPr lang="en-US" sz="1200" b="0" i="0" u="none" strike="noStrike" kern="1200" cap="none" dirty="0" err="1">
                <a:solidFill>
                  <a:schemeClr val="dk1"/>
                </a:solidFill>
                <a:effectLst/>
                <a:latin typeface="Arial"/>
                <a:ea typeface="Calibri" panose="020F0502020204030204" pitchFamily="34" charset="0"/>
                <a:cs typeface="Arial"/>
                <a:sym typeface="Arial"/>
              </a:rPr>
              <a:t>S</a:t>
            </a:r>
            <a:r>
              <a:rPr lang="en-US" sz="1200" b="0" i="0" u="none" strike="noStrike" kern="1200" cap="none" dirty="0">
                <a:solidFill>
                  <a:schemeClr val="dk1"/>
                </a:solidFill>
                <a:effectLst/>
                <a:latin typeface="Arial"/>
                <a:ea typeface="Calibri" panose="020F0502020204030204" pitchFamily="34" charset="0"/>
                <a:cs typeface="Arial"/>
                <a:sym typeface="Arial"/>
              </a:rPr>
              <a:t> content. Step 3, new data is added to an index of keywords and the pages on which they appear. Step 4, to deal with the scale of the Web, Google has already indexed an estimated 30 trillion pages, Google breaks it up into thousands of index shards, groups of millions of pages. Step 5, the index shards are stored on Google servers, approximately 1 million, located in data centers around the world. Step 6, the indexing process runs continuously, processing billions of web pages a day. Pages with frequently updated content and links from other highly ranked sites are crawled more regularly and deeply and given higher rank themselves. B, Processing a Search Query. Step 1, a user enters a search query on a desktop computer or mobile device. Google will make suggestions as the user types. Step 2, the search request is sent to one of Google’s many servers. Step 3, the server uses an algorithm to access the index database, find matching pages, and compute a score, representing how good a match the page is for the query. The algorithm has 200 plus variables, including page rank, the quality and relevance of the content on the page to the query, the context of the search such as the user’s location and device being used, and the user’s previous search history. Google also applies various penalties and filters to prevent attempts to game the algorithm. Step 4, short text summaries or snippets are generated for each result. Step 5, results are delivered to the user, 10 to a page</a:t>
            </a:r>
            <a:r>
              <a:rPr lang="en-US" sz="1200" b="0" i="0" u="none" strike="noStrike" kern="1200" cap="none" dirty="0">
                <a:solidFill>
                  <a:prstClr val="black"/>
                </a:solidFill>
                <a:latin typeface="Arial"/>
                <a:ea typeface="Arial"/>
                <a:cs typeface="Arial"/>
                <a:sym typeface="Arial"/>
              </a:rPr>
              <a:t>.</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7709160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6002776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2883563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3507161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1293019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4345526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26</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198347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3876195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5579637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032904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281782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3617634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05211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pter Opener-add copyright">
    <p:spTree>
      <p:nvGrpSpPr>
        <p:cNvPr id="1" name="Shape 37"/>
        <p:cNvGrpSpPr/>
        <p:nvPr/>
      </p:nvGrpSpPr>
      <p:grpSpPr>
        <a:xfrm>
          <a:off x="0" y="0"/>
          <a:ext cx="0" cy="0"/>
          <a:chOff x="0" y="0"/>
          <a:chExt cx="0" cy="0"/>
        </a:xfrm>
      </p:grpSpPr>
      <p:sp>
        <p:nvSpPr>
          <p:cNvPr id="38" name="Title Placeholder"/>
          <p:cNvSpPr txBox="1">
            <a:spLocks noGrp="1"/>
          </p:cNvSpPr>
          <p:nvPr>
            <p:ph type="title"/>
          </p:nvPr>
        </p:nvSpPr>
        <p:spPr>
          <a:xfrm>
            <a:off x="457200" y="215371"/>
            <a:ext cx="8229600" cy="622828"/>
          </a:xfrm>
          <a:prstGeom prst="rect">
            <a:avLst/>
          </a:prstGeom>
          <a:noFill/>
          <a:ln>
            <a:noFill/>
          </a:ln>
        </p:spPr>
        <p:txBody>
          <a:bodyPr lIns="91425" tIns="91425" rIns="91425" bIns="91425" anchor="ctr"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Content Placeholder"/>
          <p:cNvSpPr txBox="1">
            <a:spLocks noGrp="1"/>
          </p:cNvSpPr>
          <p:nvPr>
            <p:ph type="body" idx="1"/>
          </p:nvPr>
        </p:nvSpPr>
        <p:spPr>
          <a:xfrm>
            <a:off x="457200" y="958098"/>
            <a:ext cx="8229600" cy="478970"/>
          </a:xfrm>
          <a:prstGeom prst="rect">
            <a:avLst/>
          </a:prstGeom>
          <a:noFill/>
          <a:ln>
            <a:noFill/>
          </a:ln>
        </p:spPr>
        <p:txBody>
          <a:bodyPr lIns="91425" tIns="91425" rIns="91425" bIns="91425" anchor="ctr"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4" name="Content Placeholder 3">
            <a:extLst>
              <a:ext uri="{FF2B5EF4-FFF2-40B4-BE49-F238E27FC236}">
                <a16:creationId xmlns:a16="http://schemas.microsoft.com/office/drawing/2014/main" id="{6EE677B9-EC76-47FA-B8D6-49D033518C61}"/>
              </a:ext>
            </a:extLst>
          </p:cNvPr>
          <p:cNvSpPr>
            <a:spLocks noGrp="1"/>
          </p:cNvSpPr>
          <p:nvPr>
            <p:ph sz="quarter" idx="13" hasCustomPrompt="1"/>
          </p:nvPr>
        </p:nvSpPr>
        <p:spPr>
          <a:xfrm>
            <a:off x="457200" y="1600200"/>
            <a:ext cx="4397375" cy="4525963"/>
          </a:xfrm>
        </p:spPr>
        <p:txBody>
          <a:bodyPr/>
          <a:lstStyle>
            <a:lvl1pPr marL="101600" indent="0">
              <a:buNone/>
              <a:defRPr/>
            </a:lvl1pPr>
          </a:lstStyle>
          <a:p>
            <a:pPr lvl="0"/>
            <a:r>
              <a:rPr lang="en-US" dirty="0"/>
              <a:t>Image of front cover</a:t>
            </a:r>
          </a:p>
        </p:txBody>
      </p:sp>
      <p:sp>
        <p:nvSpPr>
          <p:cNvPr id="6" name="Content Placeholder 5">
            <a:extLst>
              <a:ext uri="{FF2B5EF4-FFF2-40B4-BE49-F238E27FC236}">
                <a16:creationId xmlns:a16="http://schemas.microsoft.com/office/drawing/2014/main" id="{F4ED3915-2147-4382-A599-2376CC8854D1}"/>
              </a:ext>
            </a:extLst>
          </p:cNvPr>
          <p:cNvSpPr>
            <a:spLocks noGrp="1"/>
          </p:cNvSpPr>
          <p:nvPr>
            <p:ph sz="quarter" idx="14" hasCustomPrompt="1"/>
          </p:nvPr>
        </p:nvSpPr>
        <p:spPr>
          <a:xfrm>
            <a:off x="5029200" y="1600200"/>
            <a:ext cx="3657600" cy="1492250"/>
          </a:xfrm>
        </p:spPr>
        <p:txBody>
          <a:bodyPr anchor="b"/>
          <a:lstStyle>
            <a:lvl1pPr marL="101600" indent="0" algn="ctr">
              <a:buNone/>
              <a:defRPr sz="3000" b="1">
                <a:latin typeface="+mn-lt"/>
              </a:defRPr>
            </a:lvl1pPr>
            <a:lvl2pPr marL="558800" indent="0">
              <a:buNone/>
              <a:defRPr/>
            </a:lvl2pPr>
          </a:lstStyle>
          <a:p>
            <a:pPr lvl="0"/>
            <a:r>
              <a:rPr lang="en-US" dirty="0"/>
              <a:t>Chapter #</a:t>
            </a:r>
          </a:p>
        </p:txBody>
      </p:sp>
      <p:sp>
        <p:nvSpPr>
          <p:cNvPr id="8" name="Content Placeholder 7">
            <a:extLst>
              <a:ext uri="{FF2B5EF4-FFF2-40B4-BE49-F238E27FC236}">
                <a16:creationId xmlns:a16="http://schemas.microsoft.com/office/drawing/2014/main" id="{3B38FD8D-0DB0-4A1A-A3F1-E26B606AC837}"/>
              </a:ext>
            </a:extLst>
          </p:cNvPr>
          <p:cNvSpPr>
            <a:spLocks noGrp="1"/>
          </p:cNvSpPr>
          <p:nvPr>
            <p:ph sz="quarter" idx="15" hasCustomPrompt="1"/>
          </p:nvPr>
        </p:nvSpPr>
        <p:spPr>
          <a:xfrm>
            <a:off x="5029200" y="3252788"/>
            <a:ext cx="3657600" cy="2873375"/>
          </a:xfrm>
        </p:spPr>
        <p:txBody>
          <a:bodyPr/>
          <a:lstStyle>
            <a:lvl1pPr marL="0" indent="0" algn="ctr">
              <a:buNone/>
              <a:defRPr sz="2200">
                <a:latin typeface="+mn-lt"/>
              </a:defRPr>
            </a:lvl1pPr>
          </a:lstStyle>
          <a:p>
            <a:pPr lvl="0"/>
            <a:r>
              <a:rPr lang="en-US" dirty="0"/>
              <a:t>Chapter name</a:t>
            </a:r>
          </a:p>
        </p:txBody>
      </p:sp>
      <p:sp>
        <p:nvSpPr>
          <p:cNvPr id="12" name="Shape 13">
            <a:extLst>
              <a:ext uri="{FF2B5EF4-FFF2-40B4-BE49-F238E27FC236}">
                <a16:creationId xmlns:a16="http://schemas.microsoft.com/office/drawing/2014/main" id="{C5328E6C-2B17-49B8-8712-6C0E107A1D99}"/>
              </a:ext>
            </a:extLst>
          </p:cNvPr>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tx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dirty="0">
              <a:solidFill>
                <a:schemeClr val="tx1"/>
              </a:solidFill>
            </a:endParaRPr>
          </a:p>
        </p:txBody>
      </p:sp>
      <p:sp>
        <p:nvSpPr>
          <p:cNvPr id="13" name="Shape 14">
            <a:extLst>
              <a:ext uri="{FF2B5EF4-FFF2-40B4-BE49-F238E27FC236}">
                <a16:creationId xmlns:a16="http://schemas.microsoft.com/office/drawing/2014/main" id="{CE0B5B1C-8858-43DC-BD75-C546F4738779}"/>
              </a:ext>
            </a:extLst>
          </p:cNvPr>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
        <p:nvSpPr>
          <p:cNvPr id="9" name="Picture Placeholder 8">
            <a:extLst>
              <a:ext uri="{FF2B5EF4-FFF2-40B4-BE49-F238E27FC236}">
                <a16:creationId xmlns:a16="http://schemas.microsoft.com/office/drawing/2014/main" id="{51B8939D-A957-42F9-A1B5-556D29D235AB}"/>
              </a:ext>
            </a:extLst>
          </p:cNvPr>
          <p:cNvSpPr>
            <a:spLocks noGrp="1"/>
          </p:cNvSpPr>
          <p:nvPr>
            <p:ph type="pic" sz="quarter" idx="16" hasCustomPrompt="1"/>
          </p:nvPr>
        </p:nvSpPr>
        <p:spPr>
          <a:xfrm>
            <a:off x="457200" y="6400801"/>
            <a:ext cx="1001713" cy="228600"/>
          </a:xfrm>
        </p:spPr>
        <p:txBody>
          <a:bodyPr anchor="ctr"/>
          <a:lstStyle>
            <a:lvl1pPr>
              <a:buNone/>
              <a:defRPr sz="1200">
                <a:latin typeface="Verdana" panose="020B0604030504040204" pitchFamily="34" charset="0"/>
                <a:ea typeface="Verdana" panose="020B0604030504040204" pitchFamily="34" charset="0"/>
              </a:defRPr>
            </a:lvl1pPr>
          </a:lstStyle>
          <a:p>
            <a:r>
              <a:rPr lang="en-US" dirty="0"/>
              <a:t>Logo</a:t>
            </a:r>
          </a:p>
        </p:txBody>
      </p:sp>
      <p:sp>
        <p:nvSpPr>
          <p:cNvPr id="18" name="Content Placeholder 17">
            <a:extLst>
              <a:ext uri="{FF2B5EF4-FFF2-40B4-BE49-F238E27FC236}">
                <a16:creationId xmlns:a16="http://schemas.microsoft.com/office/drawing/2014/main" id="{0CF87F15-2C58-4DFC-BACB-0E2C6507BCDE}"/>
              </a:ext>
            </a:extLst>
          </p:cNvPr>
          <p:cNvSpPr>
            <a:spLocks noGrp="1"/>
          </p:cNvSpPr>
          <p:nvPr>
            <p:ph sz="quarter" idx="17" hasCustomPrompt="1"/>
          </p:nvPr>
        </p:nvSpPr>
        <p:spPr>
          <a:xfrm>
            <a:off x="2097088" y="6400800"/>
            <a:ext cx="6589712" cy="228600"/>
          </a:xfrm>
        </p:spPr>
        <p:txBody>
          <a:bodyPr anchor="ctr"/>
          <a:lstStyle>
            <a:lvl1pPr algn="r">
              <a:buNone/>
              <a:defRPr sz="1200">
                <a:latin typeface="Verdana" panose="020B0604030504040204" pitchFamily="34" charset="0"/>
                <a:ea typeface="Verdana" panose="020B0604030504040204" pitchFamily="34" charset="0"/>
              </a:defRPr>
            </a:lvl1pPr>
          </a:lstStyle>
          <a:p>
            <a:pPr lvl="0"/>
            <a:r>
              <a:rPr lang="en-US" dirty="0"/>
              <a:t>Copyright Information</a:t>
            </a:r>
          </a:p>
        </p:txBody>
      </p:sp>
    </p:spTree>
    <p:extLst>
      <p:ext uri="{BB962C8B-B14F-4D97-AF65-F5344CB8AC3E}">
        <p14:creationId xmlns:p14="http://schemas.microsoft.com/office/powerpoint/2010/main" val="839355990"/>
      </p:ext>
    </p:extLst>
  </p:cSld>
  <p:clrMapOvr>
    <a:masterClrMapping/>
  </p:clrMapOvr>
  <p:extLst>
    <p:ext uri="{DCECCB84-F9BA-43D5-87BE-67443E8EF086}">
      <p15:sldGuideLst xmlns:p15="http://schemas.microsoft.com/office/powerpoint/2012/main">
        <p15:guide id="1" orient="horz" pos="4176"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and Ten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4011769" cy="46940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57200" y="2216772"/>
            <a:ext cx="4011769" cy="552186"/>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57200" y="2953477"/>
            <a:ext cx="4011769" cy="52536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457200" y="3640944"/>
            <a:ext cx="4011769" cy="52536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7"/>
          </p:nvPr>
        </p:nvSpPr>
        <p:spPr>
          <a:xfrm>
            <a:off x="457200" y="4352925"/>
            <a:ext cx="4011769" cy="4762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8"/>
          </p:nvPr>
        </p:nvSpPr>
        <p:spPr>
          <a:xfrm>
            <a:off x="457200" y="5010150"/>
            <a:ext cx="4011769" cy="5143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9"/>
          </p:nvPr>
        </p:nvSpPr>
        <p:spPr>
          <a:xfrm>
            <a:off x="457200" y="5692775"/>
            <a:ext cx="4011769" cy="56673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Content Placeholder 9"/>
          <p:cNvSpPr>
            <a:spLocks noGrp="1"/>
          </p:cNvSpPr>
          <p:nvPr>
            <p:ph sz="quarter" idx="20"/>
          </p:nvPr>
        </p:nvSpPr>
        <p:spPr>
          <a:xfrm>
            <a:off x="4622801" y="1557338"/>
            <a:ext cx="4064000" cy="465137"/>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2" name="Content Placeholder 11"/>
          <p:cNvSpPr>
            <a:spLocks noGrp="1"/>
          </p:cNvSpPr>
          <p:nvPr>
            <p:ph sz="quarter" idx="21"/>
          </p:nvPr>
        </p:nvSpPr>
        <p:spPr>
          <a:xfrm>
            <a:off x="4622800" y="2216150"/>
            <a:ext cx="4064000" cy="5524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4" name="Content Placeholder 13"/>
          <p:cNvSpPr>
            <a:spLocks noGrp="1"/>
          </p:cNvSpPr>
          <p:nvPr>
            <p:ph sz="quarter" idx="22"/>
          </p:nvPr>
        </p:nvSpPr>
        <p:spPr>
          <a:xfrm>
            <a:off x="4622800" y="2952750"/>
            <a:ext cx="4064000" cy="525463"/>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9" name="Content Placeholder 18"/>
          <p:cNvSpPr>
            <a:spLocks noGrp="1"/>
          </p:cNvSpPr>
          <p:nvPr>
            <p:ph sz="quarter" idx="23"/>
          </p:nvPr>
        </p:nvSpPr>
        <p:spPr>
          <a:xfrm>
            <a:off x="4622800" y="3641725"/>
            <a:ext cx="4064000" cy="52387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1" name="Content Placeholder 20"/>
          <p:cNvSpPr>
            <a:spLocks noGrp="1"/>
          </p:cNvSpPr>
          <p:nvPr>
            <p:ph sz="quarter" idx="24"/>
          </p:nvPr>
        </p:nvSpPr>
        <p:spPr>
          <a:xfrm>
            <a:off x="4622800" y="4352925"/>
            <a:ext cx="4064000" cy="4762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3" name="Content Placeholder 22"/>
          <p:cNvSpPr>
            <a:spLocks noGrp="1"/>
          </p:cNvSpPr>
          <p:nvPr>
            <p:ph sz="quarter" idx="25"/>
          </p:nvPr>
        </p:nvSpPr>
        <p:spPr>
          <a:xfrm>
            <a:off x="4713288" y="5010150"/>
            <a:ext cx="3973512" cy="5143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5" name="Content Placeholder 24"/>
          <p:cNvSpPr>
            <a:spLocks noGrp="1"/>
          </p:cNvSpPr>
          <p:nvPr>
            <p:ph sz="quarter" idx="26"/>
          </p:nvPr>
        </p:nvSpPr>
        <p:spPr>
          <a:xfrm>
            <a:off x="4713288" y="5692775"/>
            <a:ext cx="3973512" cy="56673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447121803"/>
      </p:ext>
    </p:extLst>
  </p:cSld>
  <p:clrMapOvr>
    <a:masterClrMapping/>
  </p:clrMapOvr>
  <p:extLst>
    <p:ext uri="{DCECCB84-F9BA-43D5-87BE-67443E8EF086}">
      <p15:sldGuideLst xmlns:p15="http://schemas.microsoft.com/office/powerpoint/2012/main">
        <p15:guide id="1" orient="horz" pos="981"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Figure + Caption">
    <p:spTree>
      <p:nvGrpSpPr>
        <p:cNvPr id="1" name="Shape 53"/>
        <p:cNvGrpSpPr/>
        <p:nvPr/>
      </p:nvGrpSpPr>
      <p:grpSpPr>
        <a:xfrm>
          <a:off x="0" y="0"/>
          <a:ext cx="0" cy="0"/>
          <a:chOff x="0" y="0"/>
          <a:chExt cx="0" cy="0"/>
        </a:xfrm>
      </p:grpSpPr>
      <p:sp>
        <p:nvSpPr>
          <p:cNvPr id="54" name="Tile Placeholder"/>
          <p:cNvSpPr txBox="1">
            <a:spLocks noGrp="1"/>
          </p:cNvSpPr>
          <p:nvPr>
            <p:ph type="title" hasCustomPrompt="1"/>
          </p:nvPr>
        </p:nvSpPr>
        <p:spPr>
          <a:xfrm>
            <a:off x="457200" y="241479"/>
            <a:ext cx="82296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a:t>Click to add figure number and title</a:t>
            </a:r>
            <a:endParaRPr dirty="0"/>
          </a:p>
        </p:txBody>
      </p:sp>
      <p:sp>
        <p:nvSpPr>
          <p:cNvPr id="3" name="Picture Placeholder 2">
            <a:extLst>
              <a:ext uri="{FF2B5EF4-FFF2-40B4-BE49-F238E27FC236}">
                <a16:creationId xmlns:a16="http://schemas.microsoft.com/office/drawing/2014/main" id="{AD3CB993-AC2C-41C5-BFB7-F2499EC1A14C}"/>
              </a:ext>
            </a:extLst>
          </p:cNvPr>
          <p:cNvSpPr>
            <a:spLocks noGrp="1"/>
          </p:cNvSpPr>
          <p:nvPr>
            <p:ph type="pic" sz="quarter" idx="13"/>
          </p:nvPr>
        </p:nvSpPr>
        <p:spPr>
          <a:xfrm>
            <a:off x="457200" y="1564404"/>
            <a:ext cx="8232775" cy="3417887"/>
          </a:xfrm>
        </p:spPr>
        <p:txBody>
          <a:bodyPr/>
          <a:lstStyle/>
          <a:p>
            <a:endParaRPr lang="en-US" dirty="0"/>
          </a:p>
        </p:txBody>
      </p:sp>
      <p:sp>
        <p:nvSpPr>
          <p:cNvPr id="55" name="Content Placeholder"/>
          <p:cNvSpPr txBox="1">
            <a:spLocks noGrp="1"/>
          </p:cNvSpPr>
          <p:nvPr>
            <p:ph type="body" idx="1" hasCustomPrompt="1"/>
          </p:nvPr>
        </p:nvSpPr>
        <p:spPr>
          <a:xfrm>
            <a:off x="457200" y="5102487"/>
            <a:ext cx="8229600" cy="1018367"/>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r>
              <a:rPr lang="en-US" dirty="0"/>
              <a:t>Click to add caption</a:t>
            </a:r>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8850975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2_Figure + Caption">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14F033AD-BE5C-406D-991C-6AC56003E70C}"/>
              </a:ext>
            </a:extLst>
          </p:cNvPr>
          <p:cNvSpPr>
            <a:spLocks noGrp="1"/>
          </p:cNvSpPr>
          <p:nvPr>
            <p:ph type="title" hasCustomPrompt="1"/>
          </p:nvPr>
        </p:nvSpPr>
        <p:spPr/>
        <p:txBody>
          <a:bodyPr/>
          <a:lstStyle>
            <a:lvl1pPr>
              <a:defRPr sz="3600">
                <a:latin typeface="+mj-lt"/>
              </a:defRPr>
            </a:lvl1pPr>
          </a:lstStyle>
          <a:p>
            <a:r>
              <a:rPr lang="en-US" dirty="0"/>
              <a:t>Click to add figure number and title</a:t>
            </a:r>
          </a:p>
        </p:txBody>
      </p:sp>
      <p:sp>
        <p:nvSpPr>
          <p:cNvPr id="7" name="Content Placeholder 6">
            <a:extLst>
              <a:ext uri="{FF2B5EF4-FFF2-40B4-BE49-F238E27FC236}">
                <a16:creationId xmlns:a16="http://schemas.microsoft.com/office/drawing/2014/main" id="{9E6B7D3D-89C9-4133-8D8A-D779EB3D311D}"/>
              </a:ext>
            </a:extLst>
          </p:cNvPr>
          <p:cNvSpPr>
            <a:spLocks noGrp="1"/>
          </p:cNvSpPr>
          <p:nvPr>
            <p:ph sz="quarter" idx="13" hasCustomPrompt="1"/>
          </p:nvPr>
        </p:nvSpPr>
        <p:spPr>
          <a:xfrm>
            <a:off x="457200" y="1558412"/>
            <a:ext cx="4484688" cy="3754437"/>
          </a:xfrm>
        </p:spPr>
        <p:txBody>
          <a:bodyPr/>
          <a:lstStyle>
            <a:lvl1pPr>
              <a:defRPr/>
            </a:lvl1pPr>
          </a:lstStyle>
          <a:p>
            <a:pPr lvl="0"/>
            <a:r>
              <a:rPr lang="en-US" dirty="0"/>
              <a:t>Figure</a:t>
            </a:r>
          </a:p>
        </p:txBody>
      </p:sp>
      <p:sp>
        <p:nvSpPr>
          <p:cNvPr id="12" name="Content Placeholder 11">
            <a:extLst>
              <a:ext uri="{FF2B5EF4-FFF2-40B4-BE49-F238E27FC236}">
                <a16:creationId xmlns:a16="http://schemas.microsoft.com/office/drawing/2014/main" id="{5CAF3FDC-1BE7-4A19-A3D7-02B55407B90B}"/>
              </a:ext>
            </a:extLst>
          </p:cNvPr>
          <p:cNvSpPr>
            <a:spLocks noGrp="1"/>
          </p:cNvSpPr>
          <p:nvPr>
            <p:ph sz="quarter" idx="15"/>
          </p:nvPr>
        </p:nvSpPr>
        <p:spPr>
          <a:xfrm>
            <a:off x="5048250" y="1558412"/>
            <a:ext cx="3638550" cy="3754437"/>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a:extLst>
              <a:ext uri="{FF2B5EF4-FFF2-40B4-BE49-F238E27FC236}">
                <a16:creationId xmlns:a16="http://schemas.microsoft.com/office/drawing/2014/main" id="{BF40E849-7663-4A75-9BC8-012C23AC44DF}"/>
              </a:ext>
            </a:extLst>
          </p:cNvPr>
          <p:cNvSpPr>
            <a:spLocks noGrp="1"/>
          </p:cNvSpPr>
          <p:nvPr>
            <p:ph sz="quarter" idx="14" hasCustomPrompt="1"/>
          </p:nvPr>
        </p:nvSpPr>
        <p:spPr>
          <a:xfrm>
            <a:off x="457200" y="5420799"/>
            <a:ext cx="8229600" cy="533400"/>
          </a:xfrm>
        </p:spPr>
        <p:txBody>
          <a:bodyPr/>
          <a:lstStyle>
            <a:lvl1pPr>
              <a:defRPr/>
            </a:lvl1pPr>
          </a:lstStyle>
          <a:p>
            <a:pPr lvl="0"/>
            <a:r>
              <a:rPr lang="en-US" dirty="0"/>
              <a:t>Caption</a:t>
            </a:r>
          </a:p>
        </p:txBody>
      </p:sp>
      <p:sp>
        <p:nvSpPr>
          <p:cNvPr id="3" name="Date Placeholder 2">
            <a:extLst>
              <a:ext uri="{FF2B5EF4-FFF2-40B4-BE49-F238E27FC236}">
                <a16:creationId xmlns:a16="http://schemas.microsoft.com/office/drawing/2014/main" id="{A50D4E5D-00F7-4DC6-9BB0-713B8A0DA354}"/>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18AF4094-2296-458C-908A-D778D0DF5AFA}"/>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5" name="Rectangle 4">
            <a:extLst>
              <a:ext uri="{FF2B5EF4-FFF2-40B4-BE49-F238E27FC236}">
                <a16:creationId xmlns:a16="http://schemas.microsoft.com/office/drawing/2014/main" id="{35F89699-CE43-4548-8CCA-406DD0AB6DE2}"/>
              </a:ext>
            </a:extLst>
          </p:cNvPr>
          <p:cNvSpPr/>
          <p:nvPr userDrawn="1"/>
        </p:nvSpPr>
        <p:spPr>
          <a:xfrm>
            <a:off x="2699544" y="6068328"/>
            <a:ext cx="6962503" cy="307777"/>
          </a:xfrm>
          <a:prstGeom prst="rect">
            <a:avLst/>
          </a:prstGeom>
        </p:spPr>
        <p:txBody>
          <a:bodyPr wrap="square">
            <a:spAutoFit/>
          </a:bodyPr>
          <a:lstStyle/>
          <a:p>
            <a:r>
              <a:rPr lang="en-US" dirty="0"/>
              <a:t> Copyright © 2022, 2019, 2018 Pearson Education, Ltd. All Rights Reserved</a:t>
            </a:r>
          </a:p>
        </p:txBody>
      </p:sp>
    </p:spTree>
    <p:extLst>
      <p:ext uri="{BB962C8B-B14F-4D97-AF65-F5344CB8AC3E}">
        <p14:creationId xmlns:p14="http://schemas.microsoft.com/office/powerpoint/2010/main" val="1660428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Label Layout 1">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065091D3-E16C-46AB-9A90-0F52CA812534}"/>
              </a:ext>
            </a:extLst>
          </p:cNvPr>
          <p:cNvSpPr>
            <a:spLocks noGrp="1"/>
          </p:cNvSpPr>
          <p:nvPr>
            <p:ph type="title" hasCustomPrompt="1"/>
          </p:nvPr>
        </p:nvSpPr>
        <p:spPr/>
        <p:txBody>
          <a:bodyPr/>
          <a:lstStyle>
            <a:lvl1pPr>
              <a:defRPr sz="3600">
                <a:latin typeface="+mj-lt"/>
              </a:defRPr>
            </a:lvl1pPr>
          </a:lstStyle>
          <a:p>
            <a:r>
              <a:rPr lang="en-US" dirty="0"/>
              <a:t>Click to add title</a:t>
            </a:r>
          </a:p>
        </p:txBody>
      </p:sp>
      <p:sp>
        <p:nvSpPr>
          <p:cNvPr id="7" name="Image title">
            <a:extLst>
              <a:ext uri="{FF2B5EF4-FFF2-40B4-BE49-F238E27FC236}">
                <a16:creationId xmlns:a16="http://schemas.microsoft.com/office/drawing/2014/main" id="{CB345607-C53C-44AF-8929-3BDC4C617AB6}"/>
              </a:ext>
            </a:extLst>
          </p:cNvPr>
          <p:cNvSpPr>
            <a:spLocks noGrp="1"/>
          </p:cNvSpPr>
          <p:nvPr>
            <p:ph type="body" sz="quarter" idx="13" hasCustomPrompt="1"/>
          </p:nvPr>
        </p:nvSpPr>
        <p:spPr>
          <a:xfrm>
            <a:off x="2982913" y="4359275"/>
            <a:ext cx="3482975" cy="600075"/>
          </a:xfrm>
        </p:spPr>
        <p:txBody>
          <a:bodyPr/>
          <a:lstStyle>
            <a:lvl1pPr marL="101600" indent="0">
              <a:buNone/>
              <a:defRPr/>
            </a:lvl1pPr>
          </a:lstStyle>
          <a:p>
            <a:pPr lvl="0"/>
            <a:r>
              <a:rPr lang="en-US" dirty="0"/>
              <a:t>Image title</a:t>
            </a:r>
          </a:p>
        </p:txBody>
      </p:sp>
      <p:sp>
        <p:nvSpPr>
          <p:cNvPr id="9" name="Image">
            <a:extLst>
              <a:ext uri="{FF2B5EF4-FFF2-40B4-BE49-F238E27FC236}">
                <a16:creationId xmlns:a16="http://schemas.microsoft.com/office/drawing/2014/main" id="{C2661E64-2E71-47E6-A5A0-AC5348C08F51}"/>
              </a:ext>
            </a:extLst>
          </p:cNvPr>
          <p:cNvSpPr>
            <a:spLocks noGrp="1"/>
          </p:cNvSpPr>
          <p:nvPr>
            <p:ph type="pic" sz="quarter" idx="14" hasCustomPrompt="1"/>
          </p:nvPr>
        </p:nvSpPr>
        <p:spPr>
          <a:xfrm>
            <a:off x="2982912" y="1681163"/>
            <a:ext cx="3482975" cy="2559050"/>
          </a:xfrm>
        </p:spPr>
        <p:txBody>
          <a:bodyPr/>
          <a:lstStyle>
            <a:lvl1pPr marL="101600" indent="0">
              <a:buNone/>
              <a:defRPr/>
            </a:lvl1pPr>
          </a:lstStyle>
          <a:p>
            <a:r>
              <a:rPr lang="en-US" dirty="0"/>
              <a:t>Image</a:t>
            </a:r>
          </a:p>
        </p:txBody>
      </p:sp>
      <p:sp>
        <p:nvSpPr>
          <p:cNvPr id="11" name="Label 1">
            <a:extLst>
              <a:ext uri="{FF2B5EF4-FFF2-40B4-BE49-F238E27FC236}">
                <a16:creationId xmlns:a16="http://schemas.microsoft.com/office/drawing/2014/main" id="{3D0F2ED9-E212-40DC-A528-BE4A28DE88FD}"/>
              </a:ext>
            </a:extLst>
          </p:cNvPr>
          <p:cNvSpPr>
            <a:spLocks noGrp="1"/>
          </p:cNvSpPr>
          <p:nvPr>
            <p:ph type="body" sz="quarter" idx="15" hasCustomPrompt="1"/>
          </p:nvPr>
        </p:nvSpPr>
        <p:spPr>
          <a:xfrm>
            <a:off x="808109" y="1681163"/>
            <a:ext cx="1220716" cy="627062"/>
          </a:xfrm>
        </p:spPr>
        <p:txBody>
          <a:bodyPr/>
          <a:lstStyle>
            <a:lvl1pPr marL="101600" indent="0">
              <a:buNone/>
              <a:defRPr/>
            </a:lvl1pPr>
          </a:lstStyle>
          <a:p>
            <a:pPr lvl="0"/>
            <a:r>
              <a:rPr lang="en-US" dirty="0"/>
              <a:t>Label 1</a:t>
            </a:r>
          </a:p>
        </p:txBody>
      </p:sp>
      <p:sp>
        <p:nvSpPr>
          <p:cNvPr id="13" name="Label 2">
            <a:extLst>
              <a:ext uri="{FF2B5EF4-FFF2-40B4-BE49-F238E27FC236}">
                <a16:creationId xmlns:a16="http://schemas.microsoft.com/office/drawing/2014/main" id="{E8D9AEEF-5E99-48D4-B8C3-C5A995764DCA}"/>
              </a:ext>
            </a:extLst>
          </p:cNvPr>
          <p:cNvSpPr>
            <a:spLocks noGrp="1"/>
          </p:cNvSpPr>
          <p:nvPr>
            <p:ph type="body" sz="quarter" idx="16" hasCustomPrompt="1"/>
          </p:nvPr>
        </p:nvSpPr>
        <p:spPr>
          <a:xfrm>
            <a:off x="808109" y="2647157"/>
            <a:ext cx="1206500" cy="627062"/>
          </a:xfrm>
        </p:spPr>
        <p:txBody>
          <a:bodyPr/>
          <a:lstStyle>
            <a:lvl1pPr marL="101600" indent="0">
              <a:buNone/>
              <a:defRPr/>
            </a:lvl1pPr>
          </a:lstStyle>
          <a:p>
            <a:pPr lvl="0"/>
            <a:r>
              <a:rPr lang="en-US" dirty="0"/>
              <a:t>Label 2</a:t>
            </a:r>
          </a:p>
        </p:txBody>
      </p:sp>
      <p:sp>
        <p:nvSpPr>
          <p:cNvPr id="15" name="Label 3">
            <a:extLst>
              <a:ext uri="{FF2B5EF4-FFF2-40B4-BE49-F238E27FC236}">
                <a16:creationId xmlns:a16="http://schemas.microsoft.com/office/drawing/2014/main" id="{99D329CE-18C4-40A9-A508-1684979AC205}"/>
              </a:ext>
            </a:extLst>
          </p:cNvPr>
          <p:cNvSpPr>
            <a:spLocks noGrp="1"/>
          </p:cNvSpPr>
          <p:nvPr>
            <p:ph type="body" sz="quarter" idx="17" hasCustomPrompt="1"/>
          </p:nvPr>
        </p:nvSpPr>
        <p:spPr>
          <a:xfrm>
            <a:off x="808109" y="3613151"/>
            <a:ext cx="1206500" cy="627062"/>
          </a:xfrm>
        </p:spPr>
        <p:txBody>
          <a:bodyPr/>
          <a:lstStyle>
            <a:lvl1pPr marL="101600" indent="0">
              <a:buNone/>
              <a:defRPr/>
            </a:lvl1pPr>
          </a:lstStyle>
          <a:p>
            <a:pPr lvl="0"/>
            <a:r>
              <a:rPr lang="en-US" dirty="0"/>
              <a:t>Label 3</a:t>
            </a:r>
          </a:p>
        </p:txBody>
      </p:sp>
      <p:sp>
        <p:nvSpPr>
          <p:cNvPr id="17" name="Label 4">
            <a:extLst>
              <a:ext uri="{FF2B5EF4-FFF2-40B4-BE49-F238E27FC236}">
                <a16:creationId xmlns:a16="http://schemas.microsoft.com/office/drawing/2014/main" id="{AAE735D1-F9F4-4525-9ED5-F10A99DECCB8}"/>
              </a:ext>
            </a:extLst>
          </p:cNvPr>
          <p:cNvSpPr>
            <a:spLocks noGrp="1"/>
          </p:cNvSpPr>
          <p:nvPr>
            <p:ph type="body" sz="quarter" idx="18" hasCustomPrompt="1"/>
          </p:nvPr>
        </p:nvSpPr>
        <p:spPr>
          <a:xfrm>
            <a:off x="7381874" y="1681163"/>
            <a:ext cx="1304925" cy="627062"/>
          </a:xfrm>
        </p:spPr>
        <p:txBody>
          <a:bodyPr/>
          <a:lstStyle>
            <a:lvl1pPr marL="101600" indent="0">
              <a:buNone/>
              <a:defRPr/>
            </a:lvl1pPr>
          </a:lstStyle>
          <a:p>
            <a:pPr lvl="0"/>
            <a:r>
              <a:rPr lang="en-US" dirty="0"/>
              <a:t>Label 4</a:t>
            </a:r>
          </a:p>
        </p:txBody>
      </p:sp>
      <p:sp>
        <p:nvSpPr>
          <p:cNvPr id="19" name="Label 5">
            <a:extLst>
              <a:ext uri="{FF2B5EF4-FFF2-40B4-BE49-F238E27FC236}">
                <a16:creationId xmlns:a16="http://schemas.microsoft.com/office/drawing/2014/main" id="{43259E0C-9247-446E-9183-FBF70F8FD41C}"/>
              </a:ext>
            </a:extLst>
          </p:cNvPr>
          <p:cNvSpPr>
            <a:spLocks noGrp="1"/>
          </p:cNvSpPr>
          <p:nvPr>
            <p:ph type="body" sz="quarter" idx="19" hasCustomPrompt="1"/>
          </p:nvPr>
        </p:nvSpPr>
        <p:spPr>
          <a:xfrm>
            <a:off x="7381874" y="2651590"/>
            <a:ext cx="1304925" cy="618196"/>
          </a:xfrm>
        </p:spPr>
        <p:txBody>
          <a:bodyPr/>
          <a:lstStyle>
            <a:lvl1pPr marL="101600" indent="0">
              <a:buNone/>
              <a:defRPr/>
            </a:lvl1pPr>
          </a:lstStyle>
          <a:p>
            <a:pPr lvl="0"/>
            <a:r>
              <a:rPr lang="en-US" dirty="0"/>
              <a:t>Label 5</a:t>
            </a:r>
          </a:p>
        </p:txBody>
      </p:sp>
      <p:sp>
        <p:nvSpPr>
          <p:cNvPr id="21" name="Label 6">
            <a:extLst>
              <a:ext uri="{FF2B5EF4-FFF2-40B4-BE49-F238E27FC236}">
                <a16:creationId xmlns:a16="http://schemas.microsoft.com/office/drawing/2014/main" id="{111F58DF-A1C1-4DD6-ADE5-FC54A39F6757}"/>
              </a:ext>
            </a:extLst>
          </p:cNvPr>
          <p:cNvSpPr>
            <a:spLocks noGrp="1"/>
          </p:cNvSpPr>
          <p:nvPr>
            <p:ph type="body" sz="quarter" idx="20" hasCustomPrompt="1"/>
          </p:nvPr>
        </p:nvSpPr>
        <p:spPr>
          <a:xfrm>
            <a:off x="7381874" y="3613151"/>
            <a:ext cx="1304925" cy="627063"/>
          </a:xfrm>
        </p:spPr>
        <p:txBody>
          <a:bodyPr/>
          <a:lstStyle>
            <a:lvl1pPr marL="101600" indent="0">
              <a:buNone/>
              <a:defRPr/>
            </a:lvl1pPr>
          </a:lstStyle>
          <a:p>
            <a:pPr lvl="0"/>
            <a:r>
              <a:rPr lang="en-US" dirty="0"/>
              <a:t>Label 6</a:t>
            </a:r>
          </a:p>
        </p:txBody>
      </p:sp>
      <p:sp>
        <p:nvSpPr>
          <p:cNvPr id="3" name="Date Placeholder 2">
            <a:extLst>
              <a:ext uri="{FF2B5EF4-FFF2-40B4-BE49-F238E27FC236}">
                <a16:creationId xmlns:a16="http://schemas.microsoft.com/office/drawing/2014/main" id="{D0CEC9E9-2CDA-42DF-A6E1-55B455A7E67B}"/>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5429F10E-ACBA-4EA4-B23A-AC32FC5A681B}"/>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5" name="Rectangle 4">
            <a:extLst>
              <a:ext uri="{FF2B5EF4-FFF2-40B4-BE49-F238E27FC236}">
                <a16:creationId xmlns:a16="http://schemas.microsoft.com/office/drawing/2014/main" id="{775E515C-FEEF-47BA-9253-167545618FB8}"/>
              </a:ext>
            </a:extLst>
          </p:cNvPr>
          <p:cNvSpPr/>
          <p:nvPr userDrawn="1"/>
        </p:nvSpPr>
        <p:spPr>
          <a:xfrm>
            <a:off x="2438398" y="6214825"/>
            <a:ext cx="6405155" cy="307777"/>
          </a:xfrm>
          <a:prstGeom prst="rect">
            <a:avLst/>
          </a:prstGeom>
        </p:spPr>
        <p:txBody>
          <a:bodyPr wrap="square">
            <a:spAutoFit/>
          </a:bodyPr>
          <a:lstStyle/>
          <a:p>
            <a:r>
              <a:rPr lang="en-US" dirty="0"/>
              <a:t> Copyright © 2022, 2019, 2018 Pearson Education, Ltd. All Rights Reserved</a:t>
            </a:r>
          </a:p>
        </p:txBody>
      </p:sp>
    </p:spTree>
    <p:extLst>
      <p:ext uri="{BB962C8B-B14F-4D97-AF65-F5344CB8AC3E}">
        <p14:creationId xmlns:p14="http://schemas.microsoft.com/office/powerpoint/2010/main" val="20278991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abel Layout 2">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5AF36A59-5DE4-46F3-8035-460E546D5673}"/>
              </a:ext>
            </a:extLst>
          </p:cNvPr>
          <p:cNvSpPr>
            <a:spLocks noGrp="1"/>
          </p:cNvSpPr>
          <p:nvPr>
            <p:ph type="title"/>
          </p:nvPr>
        </p:nvSpPr>
        <p:spPr/>
        <p:txBody>
          <a:bodyPr/>
          <a:lstStyle>
            <a:lvl1pPr>
              <a:defRPr sz="3600">
                <a:latin typeface="+mj-lt"/>
              </a:defRPr>
            </a:lvl1pPr>
          </a:lstStyle>
          <a:p>
            <a:r>
              <a:rPr lang="en-US" dirty="0"/>
              <a:t>Click to edit Master title style</a:t>
            </a:r>
          </a:p>
        </p:txBody>
      </p:sp>
      <p:sp>
        <p:nvSpPr>
          <p:cNvPr id="7" name="Image 1 title">
            <a:extLst>
              <a:ext uri="{FF2B5EF4-FFF2-40B4-BE49-F238E27FC236}">
                <a16:creationId xmlns:a16="http://schemas.microsoft.com/office/drawing/2014/main" id="{2BEC12FB-EC67-436F-875F-0A306862EF78}"/>
              </a:ext>
            </a:extLst>
          </p:cNvPr>
          <p:cNvSpPr>
            <a:spLocks noGrp="1"/>
          </p:cNvSpPr>
          <p:nvPr>
            <p:ph type="body" sz="quarter" idx="13" hasCustomPrompt="1"/>
          </p:nvPr>
        </p:nvSpPr>
        <p:spPr>
          <a:xfrm>
            <a:off x="457201" y="4392613"/>
            <a:ext cx="2107323" cy="504825"/>
          </a:xfrm>
        </p:spPr>
        <p:txBody>
          <a:bodyPr/>
          <a:lstStyle>
            <a:lvl1pPr marL="101600" indent="0">
              <a:buNone/>
              <a:defRPr/>
            </a:lvl1pPr>
          </a:lstStyle>
          <a:p>
            <a:pPr lvl="0"/>
            <a:r>
              <a:rPr lang="en-US" dirty="0"/>
              <a:t>Image 1 title</a:t>
            </a:r>
          </a:p>
        </p:txBody>
      </p:sp>
      <p:sp>
        <p:nvSpPr>
          <p:cNvPr id="9" name="Image 1">
            <a:extLst>
              <a:ext uri="{FF2B5EF4-FFF2-40B4-BE49-F238E27FC236}">
                <a16:creationId xmlns:a16="http://schemas.microsoft.com/office/drawing/2014/main" id="{1E9C9C32-F8ED-4AA8-AA00-26A2357E73E9}"/>
              </a:ext>
            </a:extLst>
          </p:cNvPr>
          <p:cNvSpPr>
            <a:spLocks noGrp="1"/>
          </p:cNvSpPr>
          <p:nvPr>
            <p:ph type="pic" sz="quarter" idx="14" hasCustomPrompt="1"/>
          </p:nvPr>
        </p:nvSpPr>
        <p:spPr>
          <a:xfrm>
            <a:off x="457200" y="1817688"/>
            <a:ext cx="2107324" cy="2386012"/>
          </a:xfrm>
        </p:spPr>
        <p:txBody>
          <a:bodyPr/>
          <a:lstStyle>
            <a:lvl1pPr marL="101600" indent="0">
              <a:buNone/>
              <a:defRPr/>
            </a:lvl1pPr>
          </a:lstStyle>
          <a:p>
            <a:r>
              <a:rPr lang="en-US" dirty="0"/>
              <a:t>Image 1</a:t>
            </a:r>
          </a:p>
        </p:txBody>
      </p:sp>
      <p:sp>
        <p:nvSpPr>
          <p:cNvPr id="11" name="Label 1.1">
            <a:extLst>
              <a:ext uri="{FF2B5EF4-FFF2-40B4-BE49-F238E27FC236}">
                <a16:creationId xmlns:a16="http://schemas.microsoft.com/office/drawing/2014/main" id="{BD50A136-2F5A-4764-ADDC-D48D703981CC}"/>
              </a:ext>
            </a:extLst>
          </p:cNvPr>
          <p:cNvSpPr>
            <a:spLocks noGrp="1"/>
          </p:cNvSpPr>
          <p:nvPr>
            <p:ph type="body" sz="quarter" idx="15" hasCustomPrompt="1"/>
          </p:nvPr>
        </p:nvSpPr>
        <p:spPr>
          <a:xfrm>
            <a:off x="2774622" y="1794947"/>
            <a:ext cx="1534619" cy="591855"/>
          </a:xfrm>
        </p:spPr>
        <p:txBody>
          <a:bodyPr/>
          <a:lstStyle>
            <a:lvl1pPr marL="101600" indent="0">
              <a:buNone/>
              <a:defRPr/>
            </a:lvl1pPr>
          </a:lstStyle>
          <a:p>
            <a:pPr lvl="0"/>
            <a:r>
              <a:rPr lang="en-US" dirty="0"/>
              <a:t>Label 1.1</a:t>
            </a:r>
          </a:p>
        </p:txBody>
      </p:sp>
      <p:sp>
        <p:nvSpPr>
          <p:cNvPr id="13" name="Label 1.2">
            <a:extLst>
              <a:ext uri="{FF2B5EF4-FFF2-40B4-BE49-F238E27FC236}">
                <a16:creationId xmlns:a16="http://schemas.microsoft.com/office/drawing/2014/main" id="{16926224-3F90-4884-9AC1-A5381D78801B}"/>
              </a:ext>
            </a:extLst>
          </p:cNvPr>
          <p:cNvSpPr>
            <a:spLocks noGrp="1"/>
          </p:cNvSpPr>
          <p:nvPr>
            <p:ph type="body" sz="quarter" idx="16" hasCustomPrompt="1"/>
          </p:nvPr>
        </p:nvSpPr>
        <p:spPr>
          <a:xfrm>
            <a:off x="2774622" y="2707481"/>
            <a:ext cx="1534619" cy="606425"/>
          </a:xfrm>
        </p:spPr>
        <p:txBody>
          <a:bodyPr/>
          <a:lstStyle>
            <a:lvl1pPr marL="101600" indent="0">
              <a:buNone/>
              <a:defRPr/>
            </a:lvl1pPr>
          </a:lstStyle>
          <a:p>
            <a:pPr lvl="0"/>
            <a:r>
              <a:rPr lang="en-US" dirty="0"/>
              <a:t>Label 1.2</a:t>
            </a:r>
          </a:p>
        </p:txBody>
      </p:sp>
      <p:sp>
        <p:nvSpPr>
          <p:cNvPr id="15" name="Label 1.3">
            <a:extLst>
              <a:ext uri="{FF2B5EF4-FFF2-40B4-BE49-F238E27FC236}">
                <a16:creationId xmlns:a16="http://schemas.microsoft.com/office/drawing/2014/main" id="{D4719473-9C3F-493C-B20E-27CDBBA38B68}"/>
              </a:ext>
            </a:extLst>
          </p:cNvPr>
          <p:cNvSpPr>
            <a:spLocks noGrp="1"/>
          </p:cNvSpPr>
          <p:nvPr>
            <p:ph type="body" sz="quarter" idx="17" hasCustomPrompt="1"/>
          </p:nvPr>
        </p:nvSpPr>
        <p:spPr>
          <a:xfrm>
            <a:off x="2774622" y="3597275"/>
            <a:ext cx="1534619" cy="606425"/>
          </a:xfrm>
        </p:spPr>
        <p:txBody>
          <a:bodyPr/>
          <a:lstStyle>
            <a:lvl1pPr marL="101600" indent="0">
              <a:buNone/>
              <a:defRPr/>
            </a:lvl1pPr>
          </a:lstStyle>
          <a:p>
            <a:pPr lvl="0"/>
            <a:r>
              <a:rPr lang="en-US" dirty="0"/>
              <a:t>Label 1.3</a:t>
            </a:r>
          </a:p>
        </p:txBody>
      </p:sp>
      <p:sp>
        <p:nvSpPr>
          <p:cNvPr id="17" name="Image 2 title">
            <a:extLst>
              <a:ext uri="{FF2B5EF4-FFF2-40B4-BE49-F238E27FC236}">
                <a16:creationId xmlns:a16="http://schemas.microsoft.com/office/drawing/2014/main" id="{DC526974-AF8C-4228-AAAA-33D0B8AB71C7}"/>
              </a:ext>
            </a:extLst>
          </p:cNvPr>
          <p:cNvSpPr>
            <a:spLocks noGrp="1"/>
          </p:cNvSpPr>
          <p:nvPr>
            <p:ph type="body" sz="quarter" idx="18" hasCustomPrompt="1"/>
          </p:nvPr>
        </p:nvSpPr>
        <p:spPr>
          <a:xfrm>
            <a:off x="4931596" y="4347439"/>
            <a:ext cx="2107323" cy="504825"/>
          </a:xfrm>
        </p:spPr>
        <p:txBody>
          <a:bodyPr/>
          <a:lstStyle>
            <a:lvl1pPr marL="101600" indent="0">
              <a:buNone/>
              <a:defRPr/>
            </a:lvl1pPr>
          </a:lstStyle>
          <a:p>
            <a:pPr lvl="0"/>
            <a:r>
              <a:rPr lang="en-US" dirty="0"/>
              <a:t>Image 2 title</a:t>
            </a:r>
          </a:p>
        </p:txBody>
      </p:sp>
      <p:sp>
        <p:nvSpPr>
          <p:cNvPr id="19" name="Image 2">
            <a:extLst>
              <a:ext uri="{FF2B5EF4-FFF2-40B4-BE49-F238E27FC236}">
                <a16:creationId xmlns:a16="http://schemas.microsoft.com/office/drawing/2014/main" id="{812D2BB4-4991-47F8-9E82-9C9B41B052FB}"/>
              </a:ext>
            </a:extLst>
          </p:cNvPr>
          <p:cNvSpPr>
            <a:spLocks noGrp="1"/>
          </p:cNvSpPr>
          <p:nvPr>
            <p:ph type="pic" sz="quarter" idx="19" hasCustomPrompt="1"/>
          </p:nvPr>
        </p:nvSpPr>
        <p:spPr>
          <a:xfrm>
            <a:off x="4931596" y="1806537"/>
            <a:ext cx="2107323" cy="2397164"/>
          </a:xfrm>
        </p:spPr>
        <p:txBody>
          <a:bodyPr/>
          <a:lstStyle>
            <a:lvl1pPr marL="101600" indent="0">
              <a:buNone/>
              <a:defRPr/>
            </a:lvl1pPr>
          </a:lstStyle>
          <a:p>
            <a:r>
              <a:rPr lang="en-US" dirty="0"/>
              <a:t>Image 2</a:t>
            </a:r>
          </a:p>
        </p:txBody>
      </p:sp>
      <p:sp>
        <p:nvSpPr>
          <p:cNvPr id="21" name="Label 2.1">
            <a:extLst>
              <a:ext uri="{FF2B5EF4-FFF2-40B4-BE49-F238E27FC236}">
                <a16:creationId xmlns:a16="http://schemas.microsoft.com/office/drawing/2014/main" id="{15D9E78D-62D4-4D7C-8E37-E1A000DA23A2}"/>
              </a:ext>
            </a:extLst>
          </p:cNvPr>
          <p:cNvSpPr>
            <a:spLocks noGrp="1"/>
          </p:cNvSpPr>
          <p:nvPr>
            <p:ph type="body" sz="quarter" idx="20" hasCustomPrompt="1"/>
          </p:nvPr>
        </p:nvSpPr>
        <p:spPr>
          <a:xfrm>
            <a:off x="7304580" y="1794947"/>
            <a:ext cx="1534619" cy="608524"/>
          </a:xfrm>
        </p:spPr>
        <p:txBody>
          <a:bodyPr/>
          <a:lstStyle>
            <a:lvl1pPr marL="101600" indent="0">
              <a:buNone/>
              <a:defRPr/>
            </a:lvl1pPr>
          </a:lstStyle>
          <a:p>
            <a:pPr lvl="0"/>
            <a:r>
              <a:rPr lang="en-US" dirty="0"/>
              <a:t>Label 2.1</a:t>
            </a:r>
          </a:p>
        </p:txBody>
      </p:sp>
      <p:sp>
        <p:nvSpPr>
          <p:cNvPr id="23" name="Label 2.2">
            <a:extLst>
              <a:ext uri="{FF2B5EF4-FFF2-40B4-BE49-F238E27FC236}">
                <a16:creationId xmlns:a16="http://schemas.microsoft.com/office/drawing/2014/main" id="{0ECEA5DA-0702-46DA-A4DD-66B7E7FF424B}"/>
              </a:ext>
            </a:extLst>
          </p:cNvPr>
          <p:cNvSpPr>
            <a:spLocks noGrp="1"/>
          </p:cNvSpPr>
          <p:nvPr>
            <p:ph type="body" sz="quarter" idx="21" hasCustomPrompt="1"/>
          </p:nvPr>
        </p:nvSpPr>
        <p:spPr>
          <a:xfrm>
            <a:off x="7304579" y="2707481"/>
            <a:ext cx="1534619" cy="608524"/>
          </a:xfrm>
        </p:spPr>
        <p:txBody>
          <a:bodyPr/>
          <a:lstStyle>
            <a:lvl1pPr marL="101600" indent="0">
              <a:buNone/>
              <a:defRPr/>
            </a:lvl1pPr>
          </a:lstStyle>
          <a:p>
            <a:pPr lvl="0"/>
            <a:r>
              <a:rPr lang="en-US" dirty="0"/>
              <a:t>Label 2.2</a:t>
            </a:r>
          </a:p>
        </p:txBody>
      </p:sp>
      <p:sp>
        <p:nvSpPr>
          <p:cNvPr id="25" name="Label 2.3">
            <a:extLst>
              <a:ext uri="{FF2B5EF4-FFF2-40B4-BE49-F238E27FC236}">
                <a16:creationId xmlns:a16="http://schemas.microsoft.com/office/drawing/2014/main" id="{64C63D68-E200-46DF-8E34-92DC66FE879B}"/>
              </a:ext>
            </a:extLst>
          </p:cNvPr>
          <p:cNvSpPr>
            <a:spLocks noGrp="1"/>
          </p:cNvSpPr>
          <p:nvPr>
            <p:ph type="body" sz="quarter" idx="22" hasCustomPrompt="1"/>
          </p:nvPr>
        </p:nvSpPr>
        <p:spPr>
          <a:xfrm>
            <a:off x="7304579" y="3579818"/>
            <a:ext cx="1534620" cy="608524"/>
          </a:xfrm>
        </p:spPr>
        <p:txBody>
          <a:bodyPr/>
          <a:lstStyle>
            <a:lvl1pPr marL="101600" indent="0">
              <a:buNone/>
              <a:defRPr/>
            </a:lvl1pPr>
          </a:lstStyle>
          <a:p>
            <a:pPr lvl="0"/>
            <a:r>
              <a:rPr lang="en-US" dirty="0"/>
              <a:t>Label 2.3</a:t>
            </a:r>
          </a:p>
        </p:txBody>
      </p:sp>
      <p:sp>
        <p:nvSpPr>
          <p:cNvPr id="3" name="Date Placeholder 2">
            <a:extLst>
              <a:ext uri="{FF2B5EF4-FFF2-40B4-BE49-F238E27FC236}">
                <a16:creationId xmlns:a16="http://schemas.microsoft.com/office/drawing/2014/main" id="{D8A4DA0A-BA94-4C4E-A521-FB23D113A856}"/>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44569933-5FC5-4C73-96ED-E1AC0FC867FE}"/>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6487214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Title Placeholder"/>
          <p:cNvSpPr txBox="1">
            <a:spLocks noGrp="1"/>
          </p:cNvSpPr>
          <p:nvPr>
            <p:ph type="title" hasCustomPrompt="1"/>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	</a:t>
            </a:r>
            <a:endParaRPr dirty="0"/>
          </a:p>
        </p:txBody>
      </p:sp>
      <p:sp>
        <p:nvSpPr>
          <p:cNvPr id="70" name="Content Placeholder"/>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add copyright">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FFFFFF"/>
              </a:solidFill>
              <a:effectLst/>
              <a:uLnTx/>
              <a:uFillTx/>
              <a:latin typeface="Arial"/>
              <a:ea typeface="Arial"/>
              <a:cs typeface="Arial"/>
              <a:sym typeface="Arial"/>
            </a:endParaRPr>
          </a:p>
        </p:txBody>
      </p:sp>
      <p:sp>
        <p:nvSpPr>
          <p:cNvPr id="19" name="Title Placeholder"/>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0" name="Content Placeholder"/>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400" b="0" i="0" u="none" strike="noStrike" cap="none">
                <a:solidFill>
                  <a:schemeClr val="dk1"/>
                </a:solidFill>
                <a:latin typeface="+mn-lt"/>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sz="900" b="0" i="0" u="none" strike="noStrike" kern="0" cap="none" spc="0" normalizeH="0" baseline="0" noProof="0" dirty="0">
              <a:ln>
                <a:noFill/>
              </a:ln>
              <a:solidFill>
                <a:srgbClr val="FFFFFF"/>
              </a:solidFill>
              <a:effectLst/>
              <a:uLnTx/>
              <a:uFillTx/>
              <a:latin typeface="Arial"/>
              <a:cs typeface="Arial"/>
              <a:sym typeface="Arial"/>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Tx/>
              <a:buSzPct val="25000"/>
              <a:buFontTx/>
              <a:buNone/>
              <a:tabLst/>
              <a:defRPr/>
            </a:pPr>
            <a:fld id="{00000000-1234-1234-1234-123412341234}" type="slidenum">
              <a:rPr kumimoji="0" lang="en-US" sz="900" b="0" i="0" u="none" strike="noStrike" kern="0" cap="none" spc="0" normalizeH="0" baseline="0" noProof="0">
                <a:ln>
                  <a:noFill/>
                </a:ln>
                <a:solidFill>
                  <a:srgbClr val="FFFFFF"/>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Tx/>
                <a:buSzPct val="25000"/>
                <a:buFontTx/>
                <a:buNone/>
                <a:tabLst/>
                <a:defRPr/>
              </a:pPr>
              <a:t>‹#›</a:t>
            </a:fld>
            <a:endParaRPr kumimoji="0" lang="en-US" sz="900" b="0" i="0" u="none" strike="noStrike" kern="0" cap="none" spc="0" normalizeH="0" baseline="0" noProof="0" dirty="0">
              <a:ln>
                <a:noFill/>
              </a:ln>
              <a:solidFill>
                <a:srgbClr val="FFFFFF"/>
              </a:solidFill>
              <a:effectLst/>
              <a:uLnTx/>
              <a:uFillTx/>
              <a:latin typeface="Arial"/>
              <a:ea typeface="Arial"/>
              <a:cs typeface="Arial"/>
              <a:sym typeface="Arial"/>
            </a:endParaRPr>
          </a:p>
        </p:txBody>
      </p:sp>
    </p:spTree>
    <p:extLst>
      <p:ext uri="{BB962C8B-B14F-4D97-AF65-F5344CB8AC3E}">
        <p14:creationId xmlns:p14="http://schemas.microsoft.com/office/powerpoint/2010/main" val="4215940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Title and Content">
    <p:spTree>
      <p:nvGrpSpPr>
        <p:cNvPr id="1" name="Shape 24"/>
        <p:cNvGrpSpPr/>
        <p:nvPr/>
      </p:nvGrpSpPr>
      <p:grpSpPr>
        <a:xfrm>
          <a:off x="0" y="0"/>
          <a:ext cx="0" cy="0"/>
          <a:chOff x="0" y="0"/>
          <a:chExt cx="0" cy="0"/>
        </a:xfrm>
      </p:grpSpPr>
      <p:sp>
        <p:nvSpPr>
          <p:cNvPr id="25"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00F45AE3-EB76-41DE-97B2-CFE79B73D3C6}"/>
              </a:ext>
            </a:extLst>
          </p:cNvPr>
          <p:cNvSpPr>
            <a:spLocks noGrp="1"/>
          </p:cNvSpPr>
          <p:nvPr>
            <p:ph sz="quarter" idx="13" hasCustomPrompt="1"/>
          </p:nvPr>
        </p:nvSpPr>
        <p:spPr>
          <a:xfrm>
            <a:off x="457200" y="1724737"/>
            <a:ext cx="8232775" cy="4663335"/>
          </a:xfrm>
        </p:spPr>
        <p:txBody>
          <a:bodyPr/>
          <a:lstStyle>
            <a:lvl1pPr indent="-255600">
              <a:defRPr sz="2400">
                <a:latin typeface="+mn-lt"/>
              </a:defRPr>
            </a:lvl1pPr>
            <a:lvl2pPr indent="-284400">
              <a:defRPr sz="2400">
                <a:latin typeface="+mn-lt"/>
              </a:defRPr>
            </a:lvl2pPr>
            <a:lvl3pPr indent="-230400">
              <a:buFont typeface="Wingdings" panose="05000000000000000000" pitchFamily="2" charset="2"/>
              <a:buChar char="§"/>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2" name="Rectangle 1">
            <a:extLst>
              <a:ext uri="{FF2B5EF4-FFF2-40B4-BE49-F238E27FC236}">
                <a16:creationId xmlns:a16="http://schemas.microsoft.com/office/drawing/2014/main" id="{61F58CAE-BA6F-4669-815F-95AA6161330A}"/>
              </a:ext>
            </a:extLst>
          </p:cNvPr>
          <p:cNvSpPr/>
          <p:nvPr userDrawn="1"/>
        </p:nvSpPr>
        <p:spPr>
          <a:xfrm>
            <a:off x="2651759" y="6488740"/>
            <a:ext cx="7080069" cy="307777"/>
          </a:xfrm>
          <a:prstGeom prst="rect">
            <a:avLst/>
          </a:prstGeom>
        </p:spPr>
        <p:txBody>
          <a:bodyPr wrap="square">
            <a:spAutoFit/>
          </a:bodyPr>
          <a:lstStyle/>
          <a:p>
            <a:r>
              <a:rPr lang="en-US" dirty="0"/>
              <a:t> Copyright © 2022, 2019, 2018 Pearson Education, Ltd. All Rights Reserved</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Title and Two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226752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457200" y="3971925"/>
            <a:ext cx="8229600" cy="210502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2" name="Rectangle 1">
            <a:extLst>
              <a:ext uri="{FF2B5EF4-FFF2-40B4-BE49-F238E27FC236}">
                <a16:creationId xmlns:a16="http://schemas.microsoft.com/office/drawing/2014/main" id="{0791A512-5023-4E5C-9609-84D7753470EB}"/>
              </a:ext>
            </a:extLst>
          </p:cNvPr>
          <p:cNvSpPr/>
          <p:nvPr userDrawn="1"/>
        </p:nvSpPr>
        <p:spPr>
          <a:xfrm>
            <a:off x="2690947" y="6218136"/>
            <a:ext cx="7080069" cy="307777"/>
          </a:xfrm>
          <a:prstGeom prst="rect">
            <a:avLst/>
          </a:prstGeom>
        </p:spPr>
        <p:txBody>
          <a:bodyPr wrap="square">
            <a:spAutoFit/>
          </a:bodyPr>
          <a:lstStyle/>
          <a:p>
            <a:r>
              <a:rPr lang="en-US" dirty="0"/>
              <a:t> Copyright © 2022, 2019, 2018 Pearson Education, Ltd. All Rights Reserved</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and Three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 name="Content Placeholder 2">
            <a:extLst>
              <a:ext uri="{FF2B5EF4-FFF2-40B4-BE49-F238E27FC236}">
                <a16:creationId xmlns:a16="http://schemas.microsoft.com/office/drawing/2014/main" id="{6F503D41-401A-43DB-9BC0-38F51965B892}"/>
              </a:ext>
            </a:extLst>
          </p:cNvPr>
          <p:cNvSpPr>
            <a:spLocks noGrp="1"/>
          </p:cNvSpPr>
          <p:nvPr>
            <p:ph sz="quarter" idx="15"/>
          </p:nvPr>
        </p:nvSpPr>
        <p:spPr>
          <a:xfrm>
            <a:off x="457200" y="1556327"/>
            <a:ext cx="3635375" cy="4520623"/>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234542" y="1556327"/>
            <a:ext cx="4452257" cy="226752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4234542" y="3971925"/>
            <a:ext cx="4452258" cy="210502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2" name="Rectangle 1">
            <a:extLst>
              <a:ext uri="{FF2B5EF4-FFF2-40B4-BE49-F238E27FC236}">
                <a16:creationId xmlns:a16="http://schemas.microsoft.com/office/drawing/2014/main" id="{F68316D1-C1AB-4E50-9010-4EB4F1602D8B}"/>
              </a:ext>
            </a:extLst>
          </p:cNvPr>
          <p:cNvSpPr/>
          <p:nvPr userDrawn="1"/>
        </p:nvSpPr>
        <p:spPr>
          <a:xfrm>
            <a:off x="2325189" y="6313743"/>
            <a:ext cx="6361611" cy="307777"/>
          </a:xfrm>
          <a:prstGeom prst="rect">
            <a:avLst/>
          </a:prstGeom>
        </p:spPr>
        <p:txBody>
          <a:bodyPr wrap="square">
            <a:spAutoFit/>
          </a:bodyPr>
          <a:lstStyle/>
          <a:p>
            <a:r>
              <a:rPr lang="en-US" dirty="0"/>
              <a:t> Copyright © 2022, 2019, 2018 Pearson Education, Ltd. All Rights Reserved</a:t>
            </a:r>
          </a:p>
        </p:txBody>
      </p:sp>
    </p:spTree>
    <p:extLst>
      <p:ext uri="{BB962C8B-B14F-4D97-AF65-F5344CB8AC3E}">
        <p14:creationId xmlns:p14="http://schemas.microsoft.com/office/powerpoint/2010/main" val="2769062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and Two Columns">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399197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572000" y="1552575"/>
            <a:ext cx="399197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2" name="Rectangle 1">
            <a:extLst>
              <a:ext uri="{FF2B5EF4-FFF2-40B4-BE49-F238E27FC236}">
                <a16:creationId xmlns:a16="http://schemas.microsoft.com/office/drawing/2014/main" id="{DBDF4711-479D-4055-919D-77DC18FD3B43}"/>
              </a:ext>
            </a:extLst>
          </p:cNvPr>
          <p:cNvSpPr/>
          <p:nvPr userDrawn="1"/>
        </p:nvSpPr>
        <p:spPr>
          <a:xfrm>
            <a:off x="2496953" y="6224619"/>
            <a:ext cx="6400800" cy="307777"/>
          </a:xfrm>
          <a:prstGeom prst="rect">
            <a:avLst/>
          </a:prstGeom>
        </p:spPr>
        <p:txBody>
          <a:bodyPr wrap="square">
            <a:spAutoFit/>
          </a:bodyPr>
          <a:lstStyle/>
          <a:p>
            <a:r>
              <a:rPr lang="en-US" dirty="0"/>
              <a:t> Copyright © 2022, 2019, 2018 Pearson Education, Ltd. All Rights Reserved</a:t>
            </a:r>
          </a:p>
        </p:txBody>
      </p:sp>
    </p:spTree>
    <p:extLst>
      <p:ext uri="{BB962C8B-B14F-4D97-AF65-F5344CB8AC3E}">
        <p14:creationId xmlns:p14="http://schemas.microsoft.com/office/powerpoint/2010/main" val="4126110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hree Columns">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57201" y="1552575"/>
            <a:ext cx="2595603"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3274199" y="1552575"/>
            <a:ext cx="2595602"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6091197" y="1552575"/>
            <a:ext cx="2595603"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4164433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Four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2572593"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687986"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6803378"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011214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Title and Four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hasCustomPrompt="1"/>
          </p:nvPr>
        </p:nvSpPr>
        <p:spPr>
          <a:xfrm>
            <a:off x="457200" y="1552575"/>
            <a:ext cx="8229600" cy="756871"/>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buFont typeface="Wingdings" panose="05000000000000000000" pitchFamily="2" charset="2"/>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hasCustomPrompt="1"/>
          </p:nvPr>
        </p:nvSpPr>
        <p:spPr>
          <a:xfrm>
            <a:off x="457200" y="2549371"/>
            <a:ext cx="8229600" cy="101670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buFont typeface="Wingdings" panose="05000000000000000000" pitchFamily="2" charset="2"/>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hasCustomPrompt="1"/>
          </p:nvPr>
        </p:nvSpPr>
        <p:spPr>
          <a:xfrm>
            <a:off x="457200" y="3805995"/>
            <a:ext cx="8229600" cy="848067"/>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buFont typeface="Wingdings" panose="05000000000000000000" pitchFamily="2" charset="2"/>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hasCustomPrompt="1"/>
          </p:nvPr>
        </p:nvSpPr>
        <p:spPr>
          <a:xfrm>
            <a:off x="457200" y="4747846"/>
            <a:ext cx="8232128" cy="527540"/>
          </a:xfrm>
        </p:spPr>
        <p:txBody>
          <a:bodyPr/>
          <a:lstStyle>
            <a:lvl1pPr marR="0" indent="-2556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buFont typeface="Wingdings" panose="05000000000000000000" pitchFamily="2" charset="2"/>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Text Placeholder 2"/>
          <p:cNvSpPr>
            <a:spLocks noGrp="1"/>
          </p:cNvSpPr>
          <p:nvPr>
            <p:ph type="body" sz="quarter" idx="17"/>
          </p:nvPr>
        </p:nvSpPr>
        <p:spPr>
          <a:xfrm>
            <a:off x="457200" y="5392738"/>
            <a:ext cx="8229600" cy="668337"/>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 name="Rectangle 1">
            <a:extLst>
              <a:ext uri="{FF2B5EF4-FFF2-40B4-BE49-F238E27FC236}">
                <a16:creationId xmlns:a16="http://schemas.microsoft.com/office/drawing/2014/main" id="{7E956678-9668-4095-934A-6F61A2A287DE}"/>
              </a:ext>
            </a:extLst>
          </p:cNvPr>
          <p:cNvSpPr/>
          <p:nvPr userDrawn="1"/>
        </p:nvSpPr>
        <p:spPr>
          <a:xfrm>
            <a:off x="2690948" y="6303272"/>
            <a:ext cx="6183311" cy="307777"/>
          </a:xfrm>
          <a:prstGeom prst="rect">
            <a:avLst/>
          </a:prstGeom>
        </p:spPr>
        <p:txBody>
          <a:bodyPr wrap="square">
            <a:spAutoFit/>
          </a:bodyPr>
          <a:lstStyle/>
          <a:p>
            <a:r>
              <a:rPr lang="en-US" dirty="0"/>
              <a:t> Copyright © 2022, 2019, 2018 Pearson Education, Ltd. All Rights Reserved</a:t>
            </a:r>
          </a:p>
        </p:txBody>
      </p:sp>
    </p:spTree>
    <p:extLst>
      <p:ext uri="{BB962C8B-B14F-4D97-AF65-F5344CB8AC3E}">
        <p14:creationId xmlns:p14="http://schemas.microsoft.com/office/powerpoint/2010/main" val="2289838748"/>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6"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theme" Target="../theme/theme2.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a:t>
            </a:r>
            <a:endParaRPr dirty="0"/>
          </a:p>
        </p:txBody>
      </p:sp>
      <p:sp>
        <p:nvSpPr>
          <p:cNvPr id="11" name="Shape 11"/>
          <p:cNvSpPr txBox="1">
            <a:spLocks noGrp="1"/>
          </p:cNvSpPr>
          <p:nvPr>
            <p:ph type="body" idx="1"/>
          </p:nvPr>
        </p:nvSpPr>
        <p:spPr>
          <a:xfrm>
            <a:off x="457200" y="1600200"/>
            <a:ext cx="8229600" cy="4428411"/>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tx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dirty="0">
              <a:solidFill>
                <a:schemeClr val="tx1"/>
              </a:solidFill>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Tree>
    <p:extLst>
      <p:ext uri="{BB962C8B-B14F-4D97-AF65-F5344CB8AC3E}">
        <p14:creationId xmlns:p14="http://schemas.microsoft.com/office/powerpoint/2010/main" val="3246644562"/>
      </p:ext>
    </p:extLst>
  </p:cSld>
  <p:clrMap bg1="lt1" tx1="dk1" bg2="dk2" tx2="lt2" accent1="accent1" accent2="accent2" accent3="accent3" accent4="accent4" accent5="accent5" accent6="accent6" hlink="hlink" folHlink="folHlink"/>
  <p:sldLayoutIdLst>
    <p:sldLayoutId id="214748367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a:t>
            </a:r>
            <a:endParaRPr dirty="0"/>
          </a:p>
        </p:txBody>
      </p:sp>
      <p:sp>
        <p:nvSpPr>
          <p:cNvPr id="11" name="Content Placeholder"/>
          <p:cNvSpPr txBox="1">
            <a:spLocks noGrp="1"/>
          </p:cNvSpPr>
          <p:nvPr>
            <p:ph type="body" idx="1"/>
          </p:nvPr>
        </p:nvSpPr>
        <p:spPr>
          <a:xfrm>
            <a:off x="457200" y="1600200"/>
            <a:ext cx="8229600" cy="4428411"/>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6" name="Copyright"/>
          <p:cNvSpPr txBox="1"/>
          <p:nvPr/>
        </p:nvSpPr>
        <p:spPr>
          <a:xfrm>
            <a:off x="1600200" y="6429344"/>
            <a:ext cx="7162799" cy="200054"/>
          </a:xfrm>
          <a:prstGeom prst="rect">
            <a:avLst/>
          </a:prstGeom>
          <a:noFill/>
          <a:ln>
            <a:noFill/>
          </a:ln>
        </p:spPr>
        <p:txBody>
          <a:bodyPr lIns="91425" tIns="45700" rIns="91425" bIns="45700" anchor="ctr"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2022, 2019, 2018 Pearson Education, Inc. All Rights Reserved</a:t>
            </a: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8" name="Picture Placeholder 21" descr="Pearson Logo">
            <a:extLst>
              <a:ext uri="{FF2B5EF4-FFF2-40B4-BE49-F238E27FC236}">
                <a16:creationId xmlns:a16="http://schemas.microsoft.com/office/drawing/2014/main" id="{9482BDEB-84DF-4344-AD30-389884976DF6}"/>
              </a:ext>
            </a:extLst>
          </p:cNvPr>
          <p:cNvPicPr>
            <a:picLocks noChangeAspect="1"/>
          </p:cNvPicPr>
          <p:nvPr userDrawn="1"/>
        </p:nvPicPr>
        <p:blipFill>
          <a:blip r:embed="rId16"/>
          <a:srcRect t="22152" b="22152"/>
          <a:stretch>
            <a:fillRect/>
          </a:stretch>
        </p:blipFill>
        <p:spPr>
          <a:xfrm>
            <a:off x="315677" y="6420639"/>
            <a:ext cx="1176574" cy="296443"/>
          </a:xfrm>
          <a:prstGeom prst="rect">
            <a:avLst/>
          </a:prstGeom>
        </p:spPr>
      </p:pic>
    </p:spTree>
  </p:cSld>
  <p:clrMap bg1="lt1" tx1="dk1" bg2="dk2" tx2="lt2" accent1="accent1" accent2="accent2" accent3="accent3" accent4="accent4" accent5="accent5" accent6="accent6" hlink="hlink" folHlink="folHlink"/>
  <p:sldLayoutIdLst>
    <p:sldLayoutId id="2147483664" r:id="rId1"/>
    <p:sldLayoutId id="2147483649" r:id="rId2"/>
    <p:sldLayoutId id="2147483650" r:id="rId3"/>
    <p:sldLayoutId id="2147483676" r:id="rId4"/>
    <p:sldLayoutId id="2147483677" r:id="rId5"/>
    <p:sldLayoutId id="2147483678" r:id="rId6"/>
    <p:sldLayoutId id="2147483679" r:id="rId7"/>
    <p:sldLayoutId id="2147483681" r:id="rId8"/>
    <p:sldLayoutId id="2147483680" r:id="rId9"/>
    <p:sldLayoutId id="2147483671" r:id="rId10"/>
    <p:sldLayoutId id="2147483673" r:id="rId11"/>
    <p:sldLayoutId id="2147483670" r:id="rId12"/>
    <p:sldLayoutId id="2147483669" r:id="rId13"/>
    <p:sldLayoutId id="2147483655"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megacorp.com/content/features/082602.html" TargetMode="External"/><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11.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www.azimuth-interactive.com/" TargetMode="External"/><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98728-A241-43F4-95FF-6C49FEEA0911}"/>
              </a:ext>
              <a:ext uri="{C183D7F6-B498-43B3-948B-1728B52AA6E4}">
                <adec:decorative xmlns="" xmlns:adec="http://schemas.microsoft.com/office/drawing/2017/decorative" val="1"/>
              </a:ext>
            </a:extLst>
          </p:cNvPr>
          <p:cNvSpPr>
            <a:spLocks noGrp="1"/>
          </p:cNvSpPr>
          <p:nvPr>
            <p:ph type="title"/>
          </p:nvPr>
        </p:nvSpPr>
        <p:spPr>
          <a:xfrm>
            <a:off x="457199" y="143692"/>
            <a:ext cx="8229601" cy="987333"/>
          </a:xfrm>
        </p:spPr>
        <p:txBody>
          <a:bodyPr anchor="ctr"/>
          <a:lstStyle/>
          <a:p>
            <a:r>
              <a:rPr lang="en-US" altLang="en-US" sz="3000" dirty="0">
                <a:solidFill>
                  <a:schemeClr val="tx2"/>
                </a:solidFill>
                <a:cs typeface="Times New Roman" panose="02020603050405020304" pitchFamily="18" charset="0"/>
              </a:rPr>
              <a:t>E-commerce 2021–2022: Business. Technology. Society.</a:t>
            </a:r>
            <a:endParaRPr lang="en-US" sz="3000" dirty="0"/>
          </a:p>
        </p:txBody>
      </p:sp>
      <p:sp>
        <p:nvSpPr>
          <p:cNvPr id="3" name="Content Placeholder 2">
            <a:extLst>
              <a:ext uri="{FF2B5EF4-FFF2-40B4-BE49-F238E27FC236}">
                <a16:creationId xmlns:a16="http://schemas.microsoft.com/office/drawing/2014/main" id="{ABE18F80-D4FC-4D8F-B2BD-E7BEE7E012B5}"/>
              </a:ext>
              <a:ext uri="{C183D7F6-B498-43B3-948B-1728B52AA6E4}">
                <adec:decorative xmlns="" xmlns:adec="http://schemas.microsoft.com/office/drawing/2017/decorative" val="1"/>
              </a:ext>
            </a:extLst>
          </p:cNvPr>
          <p:cNvSpPr>
            <a:spLocks noGrp="1"/>
          </p:cNvSpPr>
          <p:nvPr>
            <p:ph type="body" idx="1"/>
          </p:nvPr>
        </p:nvSpPr>
        <p:spPr>
          <a:xfrm>
            <a:off x="457200" y="1212419"/>
            <a:ext cx="8229600" cy="413524"/>
          </a:xfrm>
        </p:spPr>
        <p:txBody>
          <a:bodyPr anchor="ctr"/>
          <a:lstStyle/>
          <a:p>
            <a:r>
              <a:rPr lang="en-US" dirty="0">
                <a:solidFill>
                  <a:schemeClr val="tx2"/>
                </a:solidFill>
              </a:rPr>
              <a:t>Seventeenth Edition, Global Edition</a:t>
            </a:r>
          </a:p>
        </p:txBody>
      </p:sp>
      <p:sp>
        <p:nvSpPr>
          <p:cNvPr id="5" name="Content Placeholder 4">
            <a:extLst>
              <a:ext uri="{FF2B5EF4-FFF2-40B4-BE49-F238E27FC236}">
                <a16:creationId xmlns:a16="http://schemas.microsoft.com/office/drawing/2014/main" id="{2D222376-7AD7-4443-B67A-120BE12F4DDB}"/>
              </a:ext>
              <a:ext uri="{C183D7F6-B498-43B3-948B-1728B52AA6E4}">
                <adec:decorative xmlns="" xmlns:adec="http://schemas.microsoft.com/office/drawing/2017/decorative" val="1"/>
              </a:ext>
            </a:extLst>
          </p:cNvPr>
          <p:cNvSpPr>
            <a:spLocks noGrp="1"/>
          </p:cNvSpPr>
          <p:nvPr>
            <p:ph sz="quarter" idx="14"/>
          </p:nvPr>
        </p:nvSpPr>
        <p:spPr>
          <a:xfrm>
            <a:off x="5029200" y="1906104"/>
            <a:ext cx="3657600" cy="1186345"/>
          </a:xfrm>
        </p:spPr>
        <p:txBody>
          <a:bodyPr/>
          <a:lstStyle/>
          <a:p>
            <a:pPr marL="0" algn="ctr"/>
            <a:r>
              <a:rPr lang="en-US" b="1" dirty="0">
                <a:latin typeface="+mn-lt"/>
              </a:rPr>
              <a:t>Chapter 3</a:t>
            </a:r>
          </a:p>
        </p:txBody>
      </p:sp>
      <p:sp>
        <p:nvSpPr>
          <p:cNvPr id="6" name="Content Placeholder 5">
            <a:extLst>
              <a:ext uri="{FF2B5EF4-FFF2-40B4-BE49-F238E27FC236}">
                <a16:creationId xmlns:a16="http://schemas.microsoft.com/office/drawing/2014/main" id="{82FD4EC9-4778-4E2F-B136-2A176CA2BA69}"/>
              </a:ext>
              <a:ext uri="{C183D7F6-B498-43B3-948B-1728B52AA6E4}">
                <adec:decorative xmlns="" xmlns:adec="http://schemas.microsoft.com/office/drawing/2017/decorative" val="1"/>
              </a:ext>
            </a:extLst>
          </p:cNvPr>
          <p:cNvSpPr>
            <a:spLocks noGrp="1"/>
          </p:cNvSpPr>
          <p:nvPr>
            <p:ph sz="quarter" idx="15"/>
          </p:nvPr>
        </p:nvSpPr>
        <p:spPr>
          <a:xfrm>
            <a:off x="4953288" y="3252789"/>
            <a:ext cx="3809424" cy="1552675"/>
          </a:xfrm>
        </p:spPr>
        <p:txBody>
          <a:bodyPr/>
          <a:lstStyle/>
          <a:p>
            <a:r>
              <a:rPr lang="en-US" dirty="0"/>
              <a:t>E-commerce Infrastructure</a:t>
            </a:r>
          </a:p>
        </p:txBody>
      </p:sp>
      <p:pic>
        <p:nvPicPr>
          <p:cNvPr id="10" name="Picture 9">
            <a:extLst>
              <a:ext uri="{FF2B5EF4-FFF2-40B4-BE49-F238E27FC236}">
                <a16:creationId xmlns:a16="http://schemas.microsoft.com/office/drawing/2014/main" id="{B6F77C07-FCD6-41FD-A339-DDF76FCF8F25}"/>
              </a:ext>
            </a:extLst>
          </p:cNvPr>
          <p:cNvPicPr>
            <a:picLocks noChangeAspect="1"/>
          </p:cNvPicPr>
          <p:nvPr/>
        </p:nvPicPr>
        <p:blipFill>
          <a:blip r:embed="rId3"/>
          <a:srcRect/>
          <a:stretch/>
        </p:blipFill>
        <p:spPr>
          <a:xfrm>
            <a:off x="607099" y="1694010"/>
            <a:ext cx="3580333" cy="4525828"/>
          </a:xfrm>
          <a:prstGeom prst="rect">
            <a:avLst/>
          </a:prstGeom>
          <a:ln w="9525">
            <a:solidFill>
              <a:schemeClr val="tx1"/>
            </a:solidFill>
          </a:ln>
          <a:effectLst/>
        </p:spPr>
      </p:pic>
      <p:sp>
        <p:nvSpPr>
          <p:cNvPr id="8" name="Content Placeholder 7">
            <a:extLst>
              <a:ext uri="{FF2B5EF4-FFF2-40B4-BE49-F238E27FC236}">
                <a16:creationId xmlns:a16="http://schemas.microsoft.com/office/drawing/2014/main" id="{C8E88D28-1A9F-4FC4-946F-10B4629D1438}"/>
              </a:ext>
              <a:ext uri="{C183D7F6-B498-43B3-948B-1728B52AA6E4}">
                <adec:decorative xmlns="" xmlns:adec="http://schemas.microsoft.com/office/drawing/2017/decorative" val="1"/>
              </a:ext>
            </a:extLst>
          </p:cNvPr>
          <p:cNvSpPr>
            <a:spLocks noGrp="1"/>
          </p:cNvSpPr>
          <p:nvPr>
            <p:ph sz="quarter" idx="17"/>
          </p:nvPr>
        </p:nvSpPr>
        <p:spPr>
          <a:xfrm>
            <a:off x="2173000" y="6415232"/>
            <a:ext cx="6589712" cy="228600"/>
          </a:xfrm>
        </p:spPr>
        <p:txBody>
          <a:bodyPr/>
          <a:lstStyle/>
          <a:p>
            <a:pPr marL="0" indent="0"/>
            <a:r>
              <a:rPr lang="en-US" altLang="en-US" sz="1200" b="0" dirty="0">
                <a:latin typeface="Verdana"/>
                <a:ea typeface="Verdana" panose="020B0604030504040204" pitchFamily="34" charset="0"/>
                <a:cs typeface="Verdana" panose="020B0604030504040204" pitchFamily="34" charset="0"/>
              </a:rPr>
              <a:t>Copyright © </a:t>
            </a:r>
            <a:r>
              <a:rPr lang="en-IN" dirty="0"/>
              <a:t>2022, 2019, 2018 </a:t>
            </a:r>
            <a:r>
              <a:rPr lang="en-US" altLang="en-US" sz="1200" b="0" dirty="0">
                <a:latin typeface="Verdana"/>
                <a:ea typeface="Verdana" panose="020B0604030504040204" pitchFamily="34" charset="0"/>
                <a:cs typeface="Verdana" panose="020B0604030504040204" pitchFamily="34" charset="0"/>
              </a:rPr>
              <a:t>Pearson Education, Ltd. All Rights Reserved</a:t>
            </a:r>
          </a:p>
        </p:txBody>
      </p:sp>
      <p:pic>
        <p:nvPicPr>
          <p:cNvPr id="22" name="Picture Placeholder 21" descr="Pearson Logo">
            <a:extLst>
              <a:ext uri="{FF2B5EF4-FFF2-40B4-BE49-F238E27FC236}">
                <a16:creationId xmlns:a16="http://schemas.microsoft.com/office/drawing/2014/main" id="{463657D3-0029-4FB6-A24C-CAB832988B4E}"/>
              </a:ext>
            </a:extLst>
          </p:cNvPr>
          <p:cNvPicPr>
            <a:picLocks noGrp="1" noChangeAspect="1"/>
          </p:cNvPicPr>
          <p:nvPr>
            <p:ph type="pic" sz="quarter" idx="16"/>
          </p:nvPr>
        </p:nvPicPr>
        <p:blipFill>
          <a:blip r:embed="rId4"/>
          <a:srcRect t="22152" b="22152"/>
          <a:stretch>
            <a:fillRect/>
          </a:stretch>
        </p:blipFill>
        <p:spPr>
          <a:xfrm>
            <a:off x="315677" y="6420639"/>
            <a:ext cx="1176574" cy="296443"/>
          </a:xfrm>
        </p:spPr>
      </p:pic>
    </p:spTree>
    <p:extLst>
      <p:ext uri="{BB962C8B-B14F-4D97-AF65-F5344CB8AC3E}">
        <p14:creationId xmlns:p14="http://schemas.microsoft.com/office/powerpoint/2010/main" val="3801335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Figure 3.13 Wi-Fi Networks</a:t>
            </a:r>
            <a:endParaRPr lang="en-IN" dirty="0"/>
          </a:p>
        </p:txBody>
      </p:sp>
      <p:pic>
        <p:nvPicPr>
          <p:cNvPr id="7" name="Content Placeholder 6" descr="An illustration depicts WI FI networks. For a full description, see Notes. Press F6."/>
          <p:cNvPicPr>
            <a:picLocks noGrp="1" noChangeAspect="1"/>
          </p:cNvPicPr>
          <p:nvPr>
            <p:ph sz="quarter" idx="13"/>
          </p:nvPr>
        </p:nvPicPr>
        <p:blipFill rotWithShape="1">
          <a:blip r:embed="rId3"/>
          <a:srcRect b="6080"/>
          <a:stretch/>
        </p:blipFill>
        <p:spPr>
          <a:xfrm>
            <a:off x="893525" y="1602275"/>
            <a:ext cx="7356949" cy="4470564"/>
          </a:xfrm>
          <a:prstGeom prst="rect">
            <a:avLst/>
          </a:prstGeom>
        </p:spPr>
      </p:pic>
    </p:spTree>
    <p:extLst>
      <p:ext uri="{BB962C8B-B14F-4D97-AF65-F5344CB8AC3E}">
        <p14:creationId xmlns:p14="http://schemas.microsoft.com/office/powerpoint/2010/main" val="1554590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The Web</a:t>
            </a:r>
            <a:endParaRPr lang="en-IN"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altLang="en-US" kern="1200" dirty="0">
                <a:solidFill>
                  <a:srgbClr val="000000"/>
                </a:solidFill>
                <a:latin typeface="Arial" panose="020B0604020202020204" pitchFamily="34" charset="0"/>
              </a:rPr>
              <a:t>1989–1991: Web invented</a:t>
            </a:r>
          </a:p>
          <a:p>
            <a:pPr marL="741553" lvl="1" indent="-284353">
              <a:spcAft>
                <a:spcPct val="0"/>
              </a:spcAft>
              <a:buSzPts val="2400"/>
            </a:pPr>
            <a:r>
              <a:rPr lang="en-US" altLang="en-US" kern="1200" dirty="0">
                <a:solidFill>
                  <a:srgbClr val="000000"/>
                </a:solidFill>
                <a:latin typeface="Arial" panose="020B0604020202020204" pitchFamily="34" charset="0"/>
              </a:rPr>
              <a:t>Tim Berners-Lee at C</a:t>
            </a:r>
            <a:r>
              <a:rPr lang="en-US" altLang="en-US" sz="100" kern="1200" dirty="0">
                <a:solidFill>
                  <a:srgbClr val="000000"/>
                </a:solidFill>
                <a:latin typeface="Arial" panose="020B0604020202020204" pitchFamily="34" charset="0"/>
              </a:rPr>
              <a:t> </a:t>
            </a:r>
            <a:r>
              <a:rPr lang="en-US" altLang="en-US" kern="1200" dirty="0">
                <a:solidFill>
                  <a:srgbClr val="000000"/>
                </a:solidFill>
                <a:latin typeface="Arial" panose="020B0604020202020204" pitchFamily="34" charset="0"/>
              </a:rPr>
              <a:t>E</a:t>
            </a:r>
            <a:r>
              <a:rPr lang="en-US" altLang="en-US" sz="100" kern="1200" dirty="0">
                <a:solidFill>
                  <a:srgbClr val="000000"/>
                </a:solidFill>
                <a:latin typeface="Arial" panose="020B0604020202020204" pitchFamily="34" charset="0"/>
              </a:rPr>
              <a:t> </a:t>
            </a:r>
            <a:r>
              <a:rPr lang="en-US" altLang="en-US" kern="1200" dirty="0">
                <a:solidFill>
                  <a:srgbClr val="000000"/>
                </a:solidFill>
                <a:latin typeface="Arial" panose="020B0604020202020204" pitchFamily="34" charset="0"/>
              </a:rPr>
              <a:t>R</a:t>
            </a:r>
            <a:r>
              <a:rPr lang="en-US" altLang="en-US" sz="100" kern="1200" dirty="0">
                <a:solidFill>
                  <a:srgbClr val="000000"/>
                </a:solidFill>
                <a:latin typeface="Arial" panose="020B0604020202020204" pitchFamily="34" charset="0"/>
              </a:rPr>
              <a:t> </a:t>
            </a:r>
            <a:r>
              <a:rPr lang="en-US" altLang="en-US" kern="1200" dirty="0">
                <a:solidFill>
                  <a:srgbClr val="000000"/>
                </a:solidFill>
                <a:latin typeface="Arial" panose="020B0604020202020204" pitchFamily="34" charset="0"/>
              </a:rPr>
              <a:t>N</a:t>
            </a:r>
          </a:p>
          <a:p>
            <a:pPr marL="741553" lvl="1" indent="-284353">
              <a:spcAft>
                <a:spcPct val="0"/>
              </a:spcAft>
              <a:buSzPts val="2400"/>
            </a:pPr>
            <a:r>
              <a:rPr lang="en-US" altLang="en-US" kern="1200" dirty="0">
                <a:solidFill>
                  <a:srgbClr val="000000"/>
                </a:solidFill>
                <a:latin typeface="Arial" panose="020B0604020202020204" pitchFamily="34" charset="0"/>
              </a:rPr>
              <a:t>H</a:t>
            </a:r>
            <a:r>
              <a:rPr lang="en-US" altLang="en-US" sz="100" kern="1200" dirty="0">
                <a:solidFill>
                  <a:srgbClr val="000000"/>
                </a:solidFill>
                <a:latin typeface="Arial" panose="020B0604020202020204" pitchFamily="34" charset="0"/>
              </a:rPr>
              <a:t> </a:t>
            </a:r>
            <a:r>
              <a:rPr lang="en-US" altLang="en-US" kern="1200" dirty="0">
                <a:solidFill>
                  <a:srgbClr val="000000"/>
                </a:solidFill>
                <a:latin typeface="Arial" panose="020B0604020202020204" pitchFamily="34" charset="0"/>
              </a:rPr>
              <a:t>T</a:t>
            </a:r>
            <a:r>
              <a:rPr lang="en-US" altLang="en-US" sz="100" kern="1200" dirty="0">
                <a:solidFill>
                  <a:srgbClr val="000000"/>
                </a:solidFill>
                <a:latin typeface="Arial" panose="020B0604020202020204" pitchFamily="34" charset="0"/>
              </a:rPr>
              <a:t> </a:t>
            </a:r>
            <a:r>
              <a:rPr lang="en-US" altLang="en-US" kern="1200" dirty="0">
                <a:solidFill>
                  <a:srgbClr val="000000"/>
                </a:solidFill>
                <a:latin typeface="Arial" panose="020B0604020202020204" pitchFamily="34" charset="0"/>
              </a:rPr>
              <a:t>M</a:t>
            </a:r>
            <a:r>
              <a:rPr lang="en-US" altLang="en-US" sz="100" kern="1200" dirty="0">
                <a:solidFill>
                  <a:srgbClr val="000000"/>
                </a:solidFill>
                <a:latin typeface="Arial" panose="020B0604020202020204" pitchFamily="34" charset="0"/>
              </a:rPr>
              <a:t> </a:t>
            </a:r>
            <a:r>
              <a:rPr lang="en-US" altLang="en-US" kern="1200" dirty="0">
                <a:solidFill>
                  <a:srgbClr val="000000"/>
                </a:solidFill>
                <a:latin typeface="Arial" panose="020B0604020202020204" pitchFamily="34" charset="0"/>
              </a:rPr>
              <a:t>L, H</a:t>
            </a:r>
            <a:r>
              <a:rPr lang="en-US" altLang="en-US" sz="100" kern="1200" dirty="0">
                <a:solidFill>
                  <a:srgbClr val="000000"/>
                </a:solidFill>
                <a:latin typeface="Arial" panose="020B0604020202020204" pitchFamily="34" charset="0"/>
              </a:rPr>
              <a:t> </a:t>
            </a:r>
            <a:r>
              <a:rPr lang="en-US" altLang="en-US" kern="1200" dirty="0">
                <a:solidFill>
                  <a:srgbClr val="000000"/>
                </a:solidFill>
                <a:latin typeface="Arial" panose="020B0604020202020204" pitchFamily="34" charset="0"/>
              </a:rPr>
              <a:t>T</a:t>
            </a:r>
            <a:r>
              <a:rPr lang="en-US" altLang="en-US" sz="100" kern="1200" dirty="0">
                <a:solidFill>
                  <a:srgbClr val="000000"/>
                </a:solidFill>
                <a:latin typeface="Arial" panose="020B0604020202020204" pitchFamily="34" charset="0"/>
              </a:rPr>
              <a:t> </a:t>
            </a:r>
            <a:r>
              <a:rPr lang="en-US" altLang="en-US" kern="1200" dirty="0">
                <a:solidFill>
                  <a:srgbClr val="000000"/>
                </a:solidFill>
                <a:latin typeface="Arial" panose="020B0604020202020204" pitchFamily="34" charset="0"/>
              </a:rPr>
              <a:t>T</a:t>
            </a:r>
            <a:r>
              <a:rPr lang="en-US" altLang="en-US" sz="100" kern="1200" dirty="0">
                <a:solidFill>
                  <a:srgbClr val="000000"/>
                </a:solidFill>
                <a:latin typeface="Arial" panose="020B0604020202020204" pitchFamily="34" charset="0"/>
              </a:rPr>
              <a:t> </a:t>
            </a:r>
            <a:r>
              <a:rPr lang="en-US" altLang="en-US" kern="1200" dirty="0">
                <a:solidFill>
                  <a:srgbClr val="000000"/>
                </a:solidFill>
                <a:latin typeface="Arial" panose="020B0604020202020204" pitchFamily="34" charset="0"/>
              </a:rPr>
              <a:t>P, web server, web browser</a:t>
            </a:r>
          </a:p>
          <a:p>
            <a:pPr marL="255651" lvl="0" indent="-255651">
              <a:spcAft>
                <a:spcPct val="0"/>
              </a:spcAft>
              <a:buSzPts val="2400"/>
              <a:tabLst/>
            </a:pPr>
            <a:r>
              <a:rPr lang="en-US" altLang="en-US" kern="1200" dirty="0">
                <a:solidFill>
                  <a:srgbClr val="000000"/>
                </a:solidFill>
                <a:latin typeface="Arial" panose="020B0604020202020204" pitchFamily="34" charset="0"/>
              </a:rPr>
              <a:t>1993: Mosaic web browser w/G</a:t>
            </a:r>
            <a:r>
              <a:rPr lang="en-US" altLang="en-US" sz="100" kern="1200" dirty="0">
                <a:solidFill>
                  <a:srgbClr val="000000"/>
                </a:solidFill>
                <a:latin typeface="Arial" panose="020B0604020202020204" pitchFamily="34" charset="0"/>
              </a:rPr>
              <a:t> </a:t>
            </a:r>
            <a:r>
              <a:rPr lang="en-US" altLang="en-US" kern="1200" dirty="0">
                <a:solidFill>
                  <a:srgbClr val="000000"/>
                </a:solidFill>
                <a:latin typeface="Arial" panose="020B0604020202020204" pitchFamily="34" charset="0"/>
              </a:rPr>
              <a:t>U</a:t>
            </a:r>
            <a:r>
              <a:rPr lang="en-US" altLang="en-US" sz="100" kern="1200" dirty="0">
                <a:solidFill>
                  <a:srgbClr val="000000"/>
                </a:solidFill>
                <a:latin typeface="Arial" panose="020B0604020202020204" pitchFamily="34" charset="0"/>
              </a:rPr>
              <a:t> </a:t>
            </a:r>
            <a:r>
              <a:rPr lang="en-US" altLang="en-US" kern="1200" dirty="0">
                <a:solidFill>
                  <a:srgbClr val="000000"/>
                </a:solidFill>
                <a:latin typeface="Arial" panose="020B0604020202020204" pitchFamily="34" charset="0"/>
              </a:rPr>
              <a:t>I</a:t>
            </a:r>
          </a:p>
          <a:p>
            <a:pPr marL="741553" lvl="1" indent="-284353">
              <a:spcAft>
                <a:spcPct val="0"/>
              </a:spcAft>
              <a:buSzPts val="2400"/>
            </a:pPr>
            <a:r>
              <a:rPr lang="en-US" altLang="en-US" kern="1200" dirty="0">
                <a:solidFill>
                  <a:srgbClr val="000000"/>
                </a:solidFill>
                <a:latin typeface="Arial" panose="020B0604020202020204" pitchFamily="34" charset="0"/>
              </a:rPr>
              <a:t>Andreessen and others at N</a:t>
            </a:r>
            <a:r>
              <a:rPr lang="en-US" altLang="en-US" sz="100" kern="1200" dirty="0">
                <a:solidFill>
                  <a:srgbClr val="000000"/>
                </a:solidFill>
                <a:latin typeface="Arial" panose="020B0604020202020204" pitchFamily="34" charset="0"/>
              </a:rPr>
              <a:t> </a:t>
            </a:r>
            <a:r>
              <a:rPr lang="en-US" altLang="en-US" kern="1200" dirty="0">
                <a:solidFill>
                  <a:srgbClr val="000000"/>
                </a:solidFill>
                <a:latin typeface="Arial" panose="020B0604020202020204" pitchFamily="34" charset="0"/>
              </a:rPr>
              <a:t>C</a:t>
            </a:r>
            <a:r>
              <a:rPr lang="en-US" altLang="en-US" sz="100" kern="1200" dirty="0">
                <a:solidFill>
                  <a:srgbClr val="000000"/>
                </a:solidFill>
                <a:latin typeface="Arial" panose="020B0604020202020204" pitchFamily="34" charset="0"/>
              </a:rPr>
              <a:t> </a:t>
            </a:r>
            <a:r>
              <a:rPr lang="en-US" altLang="en-US" kern="1200" dirty="0">
                <a:solidFill>
                  <a:srgbClr val="000000"/>
                </a:solidFill>
                <a:latin typeface="Arial" panose="020B0604020202020204" pitchFamily="34" charset="0"/>
              </a:rPr>
              <a:t>S</a:t>
            </a:r>
            <a:r>
              <a:rPr lang="en-US" altLang="en-US" sz="100" kern="1200" dirty="0">
                <a:solidFill>
                  <a:srgbClr val="000000"/>
                </a:solidFill>
                <a:latin typeface="Arial" panose="020B0604020202020204" pitchFamily="34" charset="0"/>
              </a:rPr>
              <a:t> </a:t>
            </a:r>
            <a:r>
              <a:rPr lang="en-US" altLang="en-US" kern="1200" dirty="0">
                <a:solidFill>
                  <a:srgbClr val="000000"/>
                </a:solidFill>
                <a:latin typeface="Arial" panose="020B0604020202020204" pitchFamily="34" charset="0"/>
              </a:rPr>
              <a:t>A</a:t>
            </a:r>
          </a:p>
          <a:p>
            <a:pPr marL="741553" lvl="1" indent="-284353">
              <a:spcAft>
                <a:spcPct val="0"/>
              </a:spcAft>
              <a:buSzPts val="2400"/>
            </a:pPr>
            <a:r>
              <a:rPr lang="en-US" altLang="en-US" kern="1200" dirty="0">
                <a:solidFill>
                  <a:srgbClr val="000000"/>
                </a:solidFill>
                <a:latin typeface="Arial" panose="020B0604020202020204" pitchFamily="34" charset="0"/>
              </a:rPr>
              <a:t>Runs on Windows, Macintosh, or Unix</a:t>
            </a:r>
          </a:p>
          <a:p>
            <a:pPr marL="255651" lvl="0" indent="-255651">
              <a:spcAft>
                <a:spcPct val="0"/>
              </a:spcAft>
              <a:buSzPts val="2400"/>
              <a:tabLst/>
            </a:pPr>
            <a:r>
              <a:rPr lang="en-US" altLang="en-US" kern="1200" dirty="0">
                <a:solidFill>
                  <a:srgbClr val="000000"/>
                </a:solidFill>
                <a:latin typeface="Arial" panose="020B0604020202020204" pitchFamily="34" charset="0"/>
              </a:rPr>
              <a:t>1994: Netscape Navigator, first commercial web browser</a:t>
            </a:r>
          </a:p>
          <a:p>
            <a:pPr marL="255651" lvl="0" indent="-255651">
              <a:spcAft>
                <a:spcPct val="0"/>
              </a:spcAft>
              <a:buSzPts val="2400"/>
              <a:tabLst/>
            </a:pPr>
            <a:r>
              <a:rPr lang="en-US" altLang="en-US" kern="1200" dirty="0">
                <a:solidFill>
                  <a:srgbClr val="000000"/>
                </a:solidFill>
                <a:latin typeface="Arial" panose="020B0604020202020204" pitchFamily="34" charset="0"/>
              </a:rPr>
              <a:t>1995: Microsoft Internet Explorer</a:t>
            </a:r>
          </a:p>
        </p:txBody>
      </p:sp>
    </p:spTree>
    <p:extLst>
      <p:ext uri="{BB962C8B-B14F-4D97-AF65-F5344CB8AC3E}">
        <p14:creationId xmlns:p14="http://schemas.microsoft.com/office/powerpoint/2010/main" val="560488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Hypertext</a:t>
            </a:r>
            <a:endParaRPr lang="en-IN" dirty="0"/>
          </a:p>
        </p:txBody>
      </p:sp>
      <p:sp>
        <p:nvSpPr>
          <p:cNvPr id="4" name="Content Placeholder 3"/>
          <p:cNvSpPr>
            <a:spLocks noGrp="1"/>
          </p:cNvSpPr>
          <p:nvPr>
            <p:ph sz="quarter" idx="13"/>
          </p:nvPr>
        </p:nvSpPr>
        <p:spPr>
          <a:xfrm>
            <a:off x="457200" y="1552575"/>
            <a:ext cx="8306790" cy="2253420"/>
          </a:xfrm>
        </p:spPr>
        <p:txBody>
          <a:bodyPr/>
          <a:lstStyle/>
          <a:p>
            <a:pPr marL="255651" lvl="0" indent="-255651">
              <a:spcAft>
                <a:spcPct val="0"/>
              </a:spcAft>
              <a:buSzPts val="2400"/>
              <a:tabLst/>
            </a:pPr>
            <a:r>
              <a:rPr lang="en-US" kern="1200" dirty="0">
                <a:solidFill>
                  <a:srgbClr val="000000"/>
                </a:solidFill>
                <a:latin typeface="Arial" panose="020B0604020202020204" pitchFamily="34" charset="0"/>
              </a:rPr>
              <a:t>Text formatted with embedded links</a:t>
            </a:r>
          </a:p>
          <a:p>
            <a:pPr marL="741553" lvl="1" indent="-284353">
              <a:spcAft>
                <a:spcPct val="0"/>
              </a:spcAft>
              <a:buSzPts val="2400"/>
            </a:pPr>
            <a:r>
              <a:rPr lang="en-US" kern="1200" dirty="0">
                <a:solidFill>
                  <a:srgbClr val="000000"/>
                </a:solidFill>
                <a:latin typeface="Arial" panose="020B0604020202020204" pitchFamily="34" charset="0"/>
              </a:rPr>
              <a:t>Links connect documents to one another, and to other objects such as sound, video, or animation files</a:t>
            </a:r>
          </a:p>
          <a:p>
            <a:pPr marL="255651" lvl="0" indent="-255651">
              <a:spcAft>
                <a:spcPct val="0"/>
              </a:spcAft>
              <a:buSzPts val="2400"/>
              <a:tabLst/>
            </a:pPr>
            <a:r>
              <a:rPr lang="en-US" kern="1200" dirty="0">
                <a:solidFill>
                  <a:srgbClr val="000000"/>
                </a:solidFill>
                <a:latin typeface="Arial" panose="020B0604020202020204" pitchFamily="34" charset="0"/>
              </a:rPr>
              <a:t>Uses Hypertext Transfer Protocol (H</a:t>
            </a:r>
            <a:r>
              <a:rPr lang="en-US" sz="100" kern="1200" dirty="0">
                <a:solidFill>
                  <a:srgbClr val="000000"/>
                </a:solidFill>
                <a:latin typeface="Arial" panose="020B0604020202020204" pitchFamily="34" charset="0"/>
              </a:rPr>
              <a:t> </a:t>
            </a:r>
            <a:r>
              <a:rPr lang="en-US" kern="1200" dirty="0">
                <a:solidFill>
                  <a:srgbClr val="000000"/>
                </a:solidFill>
                <a:latin typeface="Arial" panose="020B0604020202020204" pitchFamily="34" charset="0"/>
              </a:rPr>
              <a:t>T</a:t>
            </a:r>
            <a:r>
              <a:rPr lang="en-US" sz="100" kern="1200" dirty="0">
                <a:solidFill>
                  <a:srgbClr val="000000"/>
                </a:solidFill>
                <a:latin typeface="Arial" panose="020B0604020202020204" pitchFamily="34" charset="0"/>
              </a:rPr>
              <a:t> </a:t>
            </a:r>
            <a:r>
              <a:rPr lang="en-US" kern="1200" dirty="0">
                <a:solidFill>
                  <a:srgbClr val="000000"/>
                </a:solidFill>
                <a:latin typeface="Arial" panose="020B0604020202020204" pitchFamily="34" charset="0"/>
              </a:rPr>
              <a:t>T</a:t>
            </a:r>
            <a:r>
              <a:rPr lang="en-US" sz="100" kern="1200" dirty="0">
                <a:solidFill>
                  <a:srgbClr val="000000"/>
                </a:solidFill>
                <a:latin typeface="Arial" panose="020B0604020202020204" pitchFamily="34" charset="0"/>
              </a:rPr>
              <a:t> </a:t>
            </a:r>
            <a:r>
              <a:rPr lang="en-US" kern="1200" dirty="0">
                <a:solidFill>
                  <a:srgbClr val="000000"/>
                </a:solidFill>
                <a:latin typeface="Arial" panose="020B0604020202020204" pitchFamily="34" charset="0"/>
              </a:rPr>
              <a:t>P) and U</a:t>
            </a:r>
            <a:r>
              <a:rPr lang="en-US" sz="100" kern="1200" dirty="0">
                <a:solidFill>
                  <a:srgbClr val="000000"/>
                </a:solidFill>
                <a:latin typeface="Arial" panose="020B0604020202020204" pitchFamily="34" charset="0"/>
              </a:rPr>
              <a:t> </a:t>
            </a:r>
            <a:r>
              <a:rPr lang="en-US" kern="1200" dirty="0">
                <a:solidFill>
                  <a:srgbClr val="000000"/>
                </a:solidFill>
                <a:latin typeface="Arial" panose="020B0604020202020204" pitchFamily="34" charset="0"/>
              </a:rPr>
              <a:t>R</a:t>
            </a:r>
            <a:r>
              <a:rPr lang="en-US" sz="100" kern="1200" dirty="0">
                <a:solidFill>
                  <a:srgbClr val="000000"/>
                </a:solidFill>
                <a:latin typeface="Arial" panose="020B0604020202020204" pitchFamily="34" charset="0"/>
              </a:rPr>
              <a:t> </a:t>
            </a:r>
            <a:r>
              <a:rPr lang="en-US" kern="1200" dirty="0">
                <a:solidFill>
                  <a:srgbClr val="000000"/>
                </a:solidFill>
                <a:latin typeface="Arial" panose="020B0604020202020204" pitchFamily="34" charset="0"/>
              </a:rPr>
              <a:t>L</a:t>
            </a:r>
            <a:r>
              <a:rPr lang="en-US" sz="100" kern="1200" dirty="0">
                <a:solidFill>
                  <a:srgbClr val="000000"/>
                </a:solidFill>
                <a:latin typeface="Arial" panose="020B0604020202020204" pitchFamily="34" charset="0"/>
              </a:rPr>
              <a:t> </a:t>
            </a:r>
            <a:r>
              <a:rPr lang="en-US" kern="1200" dirty="0">
                <a:solidFill>
                  <a:srgbClr val="000000"/>
                </a:solidFill>
                <a:latin typeface="Arial" panose="020B0604020202020204" pitchFamily="34" charset="0"/>
              </a:rPr>
              <a:t>s to locate resources on the Web</a:t>
            </a:r>
          </a:p>
        </p:txBody>
      </p:sp>
      <p:sp>
        <p:nvSpPr>
          <p:cNvPr id="5" name="Content Placeholder 4"/>
          <p:cNvSpPr>
            <a:spLocks noGrp="1"/>
          </p:cNvSpPr>
          <p:nvPr>
            <p:ph sz="quarter" idx="14"/>
          </p:nvPr>
        </p:nvSpPr>
        <p:spPr>
          <a:xfrm>
            <a:off x="457200" y="3883232"/>
            <a:ext cx="2998519" cy="451263"/>
          </a:xfrm>
        </p:spPr>
        <p:txBody>
          <a:bodyPr tIns="0"/>
          <a:lstStyle/>
          <a:p>
            <a:pPr lvl="1" indent="-284400"/>
            <a:r>
              <a:rPr lang="en-US" kern="1200" dirty="0">
                <a:solidFill>
                  <a:srgbClr val="000000"/>
                </a:solidFill>
              </a:rPr>
              <a:t>Example U</a:t>
            </a:r>
            <a:r>
              <a:rPr lang="en-US" sz="100" kern="1200" dirty="0">
                <a:solidFill>
                  <a:srgbClr val="000000"/>
                </a:solidFill>
              </a:rPr>
              <a:t> </a:t>
            </a:r>
            <a:r>
              <a:rPr lang="en-US" kern="1200" dirty="0">
                <a:solidFill>
                  <a:srgbClr val="000000"/>
                </a:solidFill>
              </a:rPr>
              <a:t>R</a:t>
            </a:r>
            <a:r>
              <a:rPr lang="en-US" sz="100" kern="1200" dirty="0">
                <a:solidFill>
                  <a:srgbClr val="000000"/>
                </a:solidFill>
              </a:rPr>
              <a:t> </a:t>
            </a:r>
            <a:r>
              <a:rPr lang="en-US" kern="1200" dirty="0">
                <a:solidFill>
                  <a:srgbClr val="000000"/>
                </a:solidFill>
              </a:rPr>
              <a:t>L:</a:t>
            </a:r>
            <a:endParaRPr lang="en-IN" dirty="0"/>
          </a:p>
        </p:txBody>
      </p:sp>
      <p:sp>
        <p:nvSpPr>
          <p:cNvPr id="8" name="Text Placeholder 7"/>
          <p:cNvSpPr>
            <a:spLocks noGrp="1"/>
          </p:cNvSpPr>
          <p:nvPr>
            <p:ph type="body" sz="quarter" idx="17"/>
          </p:nvPr>
        </p:nvSpPr>
        <p:spPr>
          <a:xfrm>
            <a:off x="457200" y="4411732"/>
            <a:ext cx="8229600" cy="492777"/>
          </a:xfrm>
        </p:spPr>
        <p:txBody>
          <a:bodyPr tIns="0"/>
          <a:lstStyle/>
          <a:p>
            <a:pPr marL="741600" lvl="1" indent="0">
              <a:buNone/>
            </a:pPr>
            <a:r>
              <a:rPr lang="en-US" sz="2400" kern="1200" dirty="0">
                <a:solidFill>
                  <a:srgbClr val="000000"/>
                </a:solidFill>
                <a:latin typeface="+mn-lt"/>
                <a:hlinkClick r:id="rId3" tooltip="http://megacorp.com/content/features/082602.html"/>
              </a:rPr>
              <a:t>http://megacorp.com/content/features/082602.html</a:t>
            </a:r>
            <a:endParaRPr lang="en-IN" sz="2400" dirty="0">
              <a:latin typeface="+mn-lt"/>
            </a:endParaRPr>
          </a:p>
        </p:txBody>
      </p:sp>
    </p:spTree>
    <p:extLst>
      <p:ext uri="{BB962C8B-B14F-4D97-AF65-F5344CB8AC3E}">
        <p14:creationId xmlns:p14="http://schemas.microsoft.com/office/powerpoint/2010/main" val="2057628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Markup Languages</a:t>
            </a:r>
            <a:endParaRPr lang="en-IN" dirty="0"/>
          </a:p>
        </p:txBody>
      </p:sp>
      <p:sp>
        <p:nvSpPr>
          <p:cNvPr id="3" name="Content Placeholder 2"/>
          <p:cNvSpPr>
            <a:spLocks noGrp="1"/>
          </p:cNvSpPr>
          <p:nvPr>
            <p:ph sz="quarter" idx="13"/>
          </p:nvPr>
        </p:nvSpPr>
        <p:spPr>
          <a:xfrm>
            <a:off x="457201" y="1554920"/>
            <a:ext cx="8009906" cy="4663335"/>
          </a:xfrm>
        </p:spPr>
        <p:txBody>
          <a:bodyPr/>
          <a:lstStyle/>
          <a:p>
            <a:pPr marL="255651" lvl="0" indent="-255651">
              <a:spcAft>
                <a:spcPct val="0"/>
              </a:spcAft>
              <a:buSzPts val="2400"/>
              <a:tabLst/>
            </a:pPr>
            <a:r>
              <a:rPr lang="en-US" altLang="en-US" kern="1200" dirty="0">
                <a:solidFill>
                  <a:srgbClr val="000000"/>
                </a:solidFill>
              </a:rPr>
              <a:t>Hypertext Markup Language (H</a:t>
            </a:r>
            <a:r>
              <a:rPr lang="en-US" altLang="en-US" sz="100" kern="1200" dirty="0">
                <a:solidFill>
                  <a:srgbClr val="000000"/>
                </a:solidFill>
              </a:rPr>
              <a:t> </a:t>
            </a:r>
            <a:r>
              <a:rPr lang="en-US" altLang="en-US" kern="1200" dirty="0">
                <a:solidFill>
                  <a:srgbClr val="000000"/>
                </a:solidFill>
              </a:rPr>
              <a:t>T</a:t>
            </a:r>
            <a:r>
              <a:rPr lang="en-US" altLang="en-US" sz="100" kern="1200" dirty="0">
                <a:solidFill>
                  <a:srgbClr val="000000"/>
                </a:solidFill>
              </a:rPr>
              <a:t> </a:t>
            </a:r>
            <a:r>
              <a:rPr lang="en-US" altLang="en-US" kern="1200" dirty="0">
                <a:solidFill>
                  <a:srgbClr val="000000"/>
                </a:solidFill>
              </a:rPr>
              <a:t>M</a:t>
            </a:r>
            <a:r>
              <a:rPr lang="en-US" altLang="en-US" sz="100" kern="1200" dirty="0">
                <a:solidFill>
                  <a:srgbClr val="000000"/>
                </a:solidFill>
              </a:rPr>
              <a:t> </a:t>
            </a:r>
            <a:r>
              <a:rPr lang="en-US" altLang="en-US" kern="1200" dirty="0">
                <a:solidFill>
                  <a:srgbClr val="000000"/>
                </a:solidFill>
              </a:rPr>
              <a:t>L)</a:t>
            </a:r>
          </a:p>
          <a:p>
            <a:pPr marL="741553" lvl="1" indent="-284353">
              <a:spcAft>
                <a:spcPct val="0"/>
              </a:spcAft>
              <a:buSzPts val="2400"/>
            </a:pPr>
            <a:r>
              <a:rPr lang="en-US" altLang="en-US" kern="1200" dirty="0">
                <a:solidFill>
                  <a:srgbClr val="000000"/>
                </a:solidFill>
              </a:rPr>
              <a:t>Fixed set of pre-defined markup </a:t>
            </a:r>
            <a:r>
              <a:rPr lang="en-AU" altLang="ja-JP" kern="1200" dirty="0">
                <a:solidFill>
                  <a:srgbClr val="000000"/>
                </a:solidFill>
              </a:rPr>
              <a:t>“</a:t>
            </a:r>
            <a:r>
              <a:rPr lang="en-US" altLang="ja-JP" kern="1200" dirty="0">
                <a:solidFill>
                  <a:srgbClr val="000000"/>
                </a:solidFill>
              </a:rPr>
              <a:t>tags</a:t>
            </a:r>
            <a:r>
              <a:rPr lang="en-AU" altLang="ja-JP" kern="1200" dirty="0">
                <a:solidFill>
                  <a:srgbClr val="000000"/>
                </a:solidFill>
              </a:rPr>
              <a:t>”</a:t>
            </a:r>
            <a:r>
              <a:rPr lang="en-US" altLang="ja-JP" kern="1200" dirty="0">
                <a:solidFill>
                  <a:srgbClr val="000000"/>
                </a:solidFill>
              </a:rPr>
              <a:t> used to format text</a:t>
            </a:r>
          </a:p>
          <a:p>
            <a:pPr marL="741553" lvl="1" indent="-284353">
              <a:spcAft>
                <a:spcPct val="0"/>
              </a:spcAft>
              <a:buSzPts val="2400"/>
            </a:pPr>
            <a:r>
              <a:rPr lang="en-US" altLang="en-US" kern="1200" dirty="0">
                <a:solidFill>
                  <a:srgbClr val="000000"/>
                </a:solidFill>
              </a:rPr>
              <a:t>Controls look and feel of web pages</a:t>
            </a:r>
          </a:p>
          <a:p>
            <a:pPr marL="741553" lvl="1" indent="-284353">
              <a:spcAft>
                <a:spcPct val="0"/>
              </a:spcAft>
              <a:buSzPts val="2400"/>
            </a:pPr>
            <a:r>
              <a:rPr lang="en-US" dirty="0"/>
              <a:t>Used in conjunction with C</a:t>
            </a:r>
            <a:r>
              <a:rPr lang="en-US" sz="100" dirty="0"/>
              <a:t> </a:t>
            </a:r>
            <a:r>
              <a:rPr lang="en-US" dirty="0"/>
              <a:t>S</a:t>
            </a:r>
            <a:r>
              <a:rPr lang="en-US" sz="100" dirty="0"/>
              <a:t> </a:t>
            </a:r>
            <a:r>
              <a:rPr lang="en-US" dirty="0"/>
              <a:t>S (Cascading Style Sheets)</a:t>
            </a:r>
          </a:p>
          <a:p>
            <a:pPr marL="741553" lvl="1" indent="-284353">
              <a:spcAft>
                <a:spcPct val="0"/>
              </a:spcAft>
              <a:buSzPts val="2400"/>
            </a:pPr>
            <a:r>
              <a:rPr lang="en-US" altLang="en-US" kern="1200" dirty="0">
                <a:solidFill>
                  <a:srgbClr val="000000"/>
                </a:solidFill>
              </a:rPr>
              <a:t>H</a:t>
            </a:r>
            <a:r>
              <a:rPr lang="en-US" altLang="en-US" sz="100" kern="1200" dirty="0">
                <a:solidFill>
                  <a:srgbClr val="000000"/>
                </a:solidFill>
              </a:rPr>
              <a:t> </a:t>
            </a:r>
            <a:r>
              <a:rPr lang="en-US" altLang="en-US" kern="1200" dirty="0">
                <a:solidFill>
                  <a:srgbClr val="000000"/>
                </a:solidFill>
              </a:rPr>
              <a:t>T</a:t>
            </a:r>
            <a:r>
              <a:rPr lang="en-US" altLang="en-US" sz="100" kern="1200" dirty="0">
                <a:solidFill>
                  <a:srgbClr val="000000"/>
                </a:solidFill>
              </a:rPr>
              <a:t> </a:t>
            </a:r>
            <a:r>
              <a:rPr lang="en-US" altLang="en-US" kern="1200" dirty="0">
                <a:solidFill>
                  <a:srgbClr val="000000"/>
                </a:solidFill>
              </a:rPr>
              <a:t>M</a:t>
            </a:r>
            <a:r>
              <a:rPr lang="en-US" altLang="en-US" sz="100" kern="1200" dirty="0">
                <a:solidFill>
                  <a:srgbClr val="000000"/>
                </a:solidFill>
              </a:rPr>
              <a:t> </a:t>
            </a:r>
            <a:r>
              <a:rPr lang="en-US" altLang="en-US" kern="1200" dirty="0">
                <a:solidFill>
                  <a:srgbClr val="000000"/>
                </a:solidFill>
              </a:rPr>
              <a:t>L5 the newest version</a:t>
            </a:r>
          </a:p>
          <a:p>
            <a:pPr marL="255651" lvl="0" indent="-255651">
              <a:spcAft>
                <a:spcPct val="0"/>
              </a:spcAft>
              <a:buSzPts val="2400"/>
              <a:tabLst/>
            </a:pPr>
            <a:r>
              <a:rPr lang="en-US" altLang="en-US" kern="1200" dirty="0">
                <a:solidFill>
                  <a:srgbClr val="000000"/>
                </a:solidFill>
              </a:rPr>
              <a:t>eXtensible Markup Language (X</a:t>
            </a:r>
            <a:r>
              <a:rPr lang="en-US" altLang="en-US" sz="100" kern="1200" dirty="0">
                <a:solidFill>
                  <a:srgbClr val="000000"/>
                </a:solidFill>
              </a:rPr>
              <a:t> </a:t>
            </a:r>
            <a:r>
              <a:rPr lang="en-US" altLang="en-US" kern="1200" dirty="0">
                <a:solidFill>
                  <a:srgbClr val="000000"/>
                </a:solidFill>
              </a:rPr>
              <a:t>M</a:t>
            </a:r>
            <a:r>
              <a:rPr lang="en-US" altLang="en-US" sz="100" kern="1200" dirty="0">
                <a:solidFill>
                  <a:srgbClr val="000000"/>
                </a:solidFill>
              </a:rPr>
              <a:t> </a:t>
            </a:r>
            <a:r>
              <a:rPr lang="en-US" altLang="en-US" kern="1200" dirty="0">
                <a:solidFill>
                  <a:srgbClr val="000000"/>
                </a:solidFill>
              </a:rPr>
              <a:t>L)</a:t>
            </a:r>
          </a:p>
          <a:p>
            <a:pPr marL="741553" lvl="1" indent="-284353">
              <a:spcAft>
                <a:spcPct val="0"/>
              </a:spcAft>
              <a:buSzPts val="2400"/>
            </a:pPr>
            <a:r>
              <a:rPr lang="en-US" altLang="en-US" kern="1200" dirty="0">
                <a:solidFill>
                  <a:srgbClr val="000000"/>
                </a:solidFill>
              </a:rPr>
              <a:t>Designed to describe data and information</a:t>
            </a:r>
          </a:p>
          <a:p>
            <a:pPr marL="741553" lvl="1" indent="-284353">
              <a:spcAft>
                <a:spcPct val="0"/>
              </a:spcAft>
              <a:buSzPts val="2400"/>
            </a:pPr>
            <a:r>
              <a:rPr lang="en-US" altLang="en-US" kern="1200" dirty="0">
                <a:solidFill>
                  <a:srgbClr val="000000"/>
                </a:solidFill>
              </a:rPr>
              <a:t>Tags used are defined by user</a:t>
            </a:r>
          </a:p>
        </p:txBody>
      </p:sp>
    </p:spTree>
    <p:extLst>
      <p:ext uri="{BB962C8B-B14F-4D97-AF65-F5344CB8AC3E}">
        <p14:creationId xmlns:p14="http://schemas.microsoft.com/office/powerpoint/2010/main" val="194440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kern="1200" dirty="0">
                <a:cs typeface="Times New Roman" panose="02020603050405020304" pitchFamily="18" charset="0"/>
              </a:rPr>
              <a:t>Web Servers and Web Clients</a:t>
            </a:r>
            <a:endParaRPr lang="en-IN" dirty="0"/>
          </a:p>
        </p:txBody>
      </p:sp>
      <p:sp>
        <p:nvSpPr>
          <p:cNvPr id="3" name="Content Placeholder 2"/>
          <p:cNvSpPr>
            <a:spLocks noGrp="1"/>
          </p:cNvSpPr>
          <p:nvPr>
            <p:ph sz="quarter" idx="13"/>
          </p:nvPr>
        </p:nvSpPr>
        <p:spPr/>
        <p:txBody>
          <a:bodyPr/>
          <a:lstStyle/>
          <a:p>
            <a:pPr marL="255651" lvl="0" indent="-255651">
              <a:spcAft>
                <a:spcPct val="0"/>
              </a:spcAft>
              <a:tabLst/>
            </a:pPr>
            <a:r>
              <a:rPr lang="en-US" sz="2000" kern="1200" dirty="0">
                <a:solidFill>
                  <a:srgbClr val="000000"/>
                </a:solidFill>
                <a:latin typeface="Arial" panose="020B0604020202020204" pitchFamily="34" charset="0"/>
              </a:rPr>
              <a:t>Web server software</a:t>
            </a:r>
          </a:p>
          <a:p>
            <a:pPr marL="741553" lvl="1" indent="-284353">
              <a:spcAft>
                <a:spcPct val="0"/>
              </a:spcAft>
            </a:pPr>
            <a:r>
              <a:rPr lang="en-US" sz="2000" kern="1200" dirty="0">
                <a:solidFill>
                  <a:srgbClr val="000000"/>
                </a:solidFill>
                <a:latin typeface="Arial" panose="020B0604020202020204" pitchFamily="34" charset="0"/>
              </a:rPr>
              <a:t>Enables a computer to deliver web pages to clients on a network that request this service by sending an H</a:t>
            </a:r>
            <a:r>
              <a:rPr lang="en-US" sz="100" kern="1200" dirty="0">
                <a:solidFill>
                  <a:srgbClr val="000000"/>
                </a:solidFill>
                <a:latin typeface="Arial" panose="020B0604020202020204" pitchFamily="34" charset="0"/>
              </a:rPr>
              <a:t> </a:t>
            </a:r>
            <a:r>
              <a:rPr lang="en-US" sz="2000" kern="1200" dirty="0">
                <a:solidFill>
                  <a:srgbClr val="000000"/>
                </a:solidFill>
                <a:latin typeface="Arial" panose="020B0604020202020204" pitchFamily="34" charset="0"/>
              </a:rPr>
              <a:t>T</a:t>
            </a:r>
            <a:r>
              <a:rPr lang="en-US" sz="100" kern="1200" dirty="0">
                <a:solidFill>
                  <a:srgbClr val="000000"/>
                </a:solidFill>
                <a:latin typeface="Arial" panose="020B0604020202020204" pitchFamily="34" charset="0"/>
              </a:rPr>
              <a:t> </a:t>
            </a:r>
            <a:r>
              <a:rPr lang="en-US" sz="2000" kern="1200" dirty="0" err="1">
                <a:solidFill>
                  <a:srgbClr val="000000"/>
                </a:solidFill>
                <a:latin typeface="Arial" panose="020B0604020202020204" pitchFamily="34" charset="0"/>
              </a:rPr>
              <a:t>T</a:t>
            </a:r>
            <a:r>
              <a:rPr lang="en-US" sz="100" kern="1200" dirty="0">
                <a:solidFill>
                  <a:srgbClr val="000000"/>
                </a:solidFill>
                <a:latin typeface="Arial" panose="020B0604020202020204" pitchFamily="34" charset="0"/>
              </a:rPr>
              <a:t> </a:t>
            </a:r>
            <a:r>
              <a:rPr lang="en-US" sz="2000" kern="1200" dirty="0">
                <a:solidFill>
                  <a:srgbClr val="000000"/>
                </a:solidFill>
                <a:latin typeface="Arial" panose="020B0604020202020204" pitchFamily="34" charset="0"/>
              </a:rPr>
              <a:t>P request</a:t>
            </a:r>
          </a:p>
          <a:p>
            <a:pPr marL="741553" lvl="1" indent="-284353">
              <a:spcAft>
                <a:spcPct val="0"/>
              </a:spcAft>
            </a:pPr>
            <a:r>
              <a:rPr lang="en-US" sz="2000" kern="1200" dirty="0">
                <a:solidFill>
                  <a:srgbClr val="000000"/>
                </a:solidFill>
                <a:latin typeface="Arial" panose="020B0604020202020204" pitchFamily="34" charset="0"/>
              </a:rPr>
              <a:t>Basic capabilities: Security services, F</a:t>
            </a:r>
            <a:r>
              <a:rPr lang="en-US" sz="100" kern="1200" dirty="0">
                <a:solidFill>
                  <a:srgbClr val="000000"/>
                </a:solidFill>
                <a:latin typeface="Arial" panose="020B0604020202020204" pitchFamily="34" charset="0"/>
              </a:rPr>
              <a:t> </a:t>
            </a:r>
            <a:r>
              <a:rPr lang="en-US" sz="2000" kern="1200" dirty="0">
                <a:solidFill>
                  <a:srgbClr val="000000"/>
                </a:solidFill>
                <a:latin typeface="Arial" panose="020B0604020202020204" pitchFamily="34" charset="0"/>
              </a:rPr>
              <a:t>T</a:t>
            </a:r>
            <a:r>
              <a:rPr lang="en-US" sz="100" kern="1200" dirty="0">
                <a:solidFill>
                  <a:srgbClr val="000000"/>
                </a:solidFill>
                <a:latin typeface="Arial" panose="020B0604020202020204" pitchFamily="34" charset="0"/>
              </a:rPr>
              <a:t> </a:t>
            </a:r>
            <a:r>
              <a:rPr lang="en-US" sz="2000" kern="1200" dirty="0">
                <a:solidFill>
                  <a:srgbClr val="000000"/>
                </a:solidFill>
                <a:latin typeface="Arial" panose="020B0604020202020204" pitchFamily="34" charset="0"/>
              </a:rPr>
              <a:t>P, search engine, data capture</a:t>
            </a:r>
          </a:p>
          <a:p>
            <a:pPr marL="255651" lvl="0" indent="-255651">
              <a:spcAft>
                <a:spcPct val="0"/>
              </a:spcAft>
              <a:tabLst/>
            </a:pPr>
            <a:r>
              <a:rPr lang="en-US" sz="2000" kern="1200" dirty="0">
                <a:solidFill>
                  <a:srgbClr val="000000"/>
                </a:solidFill>
                <a:latin typeface="Arial" panose="020B0604020202020204" pitchFamily="34" charset="0"/>
              </a:rPr>
              <a:t>Web server</a:t>
            </a:r>
          </a:p>
          <a:p>
            <a:pPr marL="741553" lvl="1" indent="-284353">
              <a:spcAft>
                <a:spcPct val="0"/>
              </a:spcAft>
            </a:pPr>
            <a:r>
              <a:rPr lang="en-US" sz="2000" kern="1200" dirty="0">
                <a:solidFill>
                  <a:srgbClr val="000000"/>
                </a:solidFill>
                <a:latin typeface="Arial" panose="020B0604020202020204" pitchFamily="34" charset="0"/>
              </a:rPr>
              <a:t>May refer to either web server software or physical server</a:t>
            </a:r>
          </a:p>
          <a:p>
            <a:pPr marL="741553" lvl="1" indent="-284353">
              <a:spcAft>
                <a:spcPct val="0"/>
              </a:spcAft>
            </a:pPr>
            <a:r>
              <a:rPr lang="en-US" sz="2000" kern="1200" dirty="0">
                <a:solidFill>
                  <a:srgbClr val="000000"/>
                </a:solidFill>
                <a:latin typeface="Arial" panose="020B0604020202020204" pitchFamily="34" charset="0"/>
              </a:rPr>
              <a:t>Specialized servers: Database servers, ad servers, and so on</a:t>
            </a:r>
          </a:p>
          <a:p>
            <a:pPr marL="255651" lvl="0" indent="-255651">
              <a:spcAft>
                <a:spcPct val="0"/>
              </a:spcAft>
              <a:tabLst/>
            </a:pPr>
            <a:r>
              <a:rPr lang="en-US" sz="2000" kern="1200" dirty="0">
                <a:solidFill>
                  <a:srgbClr val="000000"/>
                </a:solidFill>
                <a:latin typeface="Arial" panose="020B0604020202020204" pitchFamily="34" charset="0"/>
              </a:rPr>
              <a:t>Web client</a:t>
            </a:r>
          </a:p>
          <a:p>
            <a:pPr marL="741553" lvl="1" indent="-284353">
              <a:spcAft>
                <a:spcPct val="0"/>
              </a:spcAft>
            </a:pPr>
            <a:r>
              <a:rPr lang="en-US" sz="2000" kern="1200" dirty="0">
                <a:solidFill>
                  <a:srgbClr val="000000"/>
                </a:solidFill>
                <a:latin typeface="Arial" panose="020B0604020202020204" pitchFamily="34" charset="0"/>
              </a:rPr>
              <a:t>Any computing device attached to the Internet that is capable of making H</a:t>
            </a:r>
            <a:r>
              <a:rPr lang="en-US" sz="100" kern="1200" dirty="0">
                <a:solidFill>
                  <a:srgbClr val="000000"/>
                </a:solidFill>
                <a:latin typeface="Arial" panose="020B0604020202020204" pitchFamily="34" charset="0"/>
              </a:rPr>
              <a:t> </a:t>
            </a:r>
            <a:r>
              <a:rPr lang="en-US" sz="2000" kern="1200" dirty="0">
                <a:solidFill>
                  <a:srgbClr val="000000"/>
                </a:solidFill>
                <a:latin typeface="Arial" panose="020B0604020202020204" pitchFamily="34" charset="0"/>
              </a:rPr>
              <a:t>T</a:t>
            </a:r>
            <a:r>
              <a:rPr lang="en-US" sz="100" kern="1200" dirty="0">
                <a:solidFill>
                  <a:srgbClr val="000000"/>
                </a:solidFill>
                <a:latin typeface="Arial" panose="020B0604020202020204" pitchFamily="34" charset="0"/>
              </a:rPr>
              <a:t> </a:t>
            </a:r>
            <a:r>
              <a:rPr lang="en-US" sz="2000" kern="1200" dirty="0" err="1">
                <a:solidFill>
                  <a:srgbClr val="000000"/>
                </a:solidFill>
                <a:latin typeface="Arial" panose="020B0604020202020204" pitchFamily="34" charset="0"/>
              </a:rPr>
              <a:t>T</a:t>
            </a:r>
            <a:r>
              <a:rPr lang="en-US" sz="100" kern="1200" dirty="0">
                <a:solidFill>
                  <a:srgbClr val="000000"/>
                </a:solidFill>
                <a:latin typeface="Arial" panose="020B0604020202020204" pitchFamily="34" charset="0"/>
              </a:rPr>
              <a:t> </a:t>
            </a:r>
            <a:r>
              <a:rPr lang="en-US" sz="2000" kern="1200" dirty="0">
                <a:solidFill>
                  <a:srgbClr val="000000"/>
                </a:solidFill>
                <a:latin typeface="Arial" panose="020B0604020202020204" pitchFamily="34" charset="0"/>
              </a:rPr>
              <a:t>P requests and displaying H</a:t>
            </a:r>
            <a:r>
              <a:rPr lang="en-US" sz="100" kern="1200" dirty="0">
                <a:solidFill>
                  <a:srgbClr val="000000"/>
                </a:solidFill>
                <a:latin typeface="Arial" panose="020B0604020202020204" pitchFamily="34" charset="0"/>
              </a:rPr>
              <a:t> </a:t>
            </a:r>
            <a:r>
              <a:rPr lang="en-US" sz="2000" kern="1200" dirty="0">
                <a:solidFill>
                  <a:srgbClr val="000000"/>
                </a:solidFill>
                <a:latin typeface="Arial" panose="020B0604020202020204" pitchFamily="34" charset="0"/>
              </a:rPr>
              <a:t>T</a:t>
            </a:r>
            <a:r>
              <a:rPr lang="en-US" sz="100" kern="1200" dirty="0">
                <a:solidFill>
                  <a:srgbClr val="000000"/>
                </a:solidFill>
                <a:latin typeface="Arial" panose="020B0604020202020204" pitchFamily="34" charset="0"/>
              </a:rPr>
              <a:t> </a:t>
            </a:r>
            <a:r>
              <a:rPr lang="en-US" sz="2000" kern="1200" dirty="0">
                <a:solidFill>
                  <a:srgbClr val="000000"/>
                </a:solidFill>
                <a:latin typeface="Arial" panose="020B0604020202020204" pitchFamily="34" charset="0"/>
              </a:rPr>
              <a:t>M</a:t>
            </a:r>
            <a:r>
              <a:rPr lang="en-US" sz="100" kern="1200" dirty="0">
                <a:solidFill>
                  <a:srgbClr val="000000"/>
                </a:solidFill>
                <a:latin typeface="Arial" panose="020B0604020202020204" pitchFamily="34" charset="0"/>
              </a:rPr>
              <a:t> </a:t>
            </a:r>
            <a:r>
              <a:rPr lang="en-US" sz="2000" kern="1200" dirty="0">
                <a:solidFill>
                  <a:srgbClr val="000000"/>
                </a:solidFill>
                <a:latin typeface="Arial" panose="020B0604020202020204" pitchFamily="34" charset="0"/>
              </a:rPr>
              <a:t>L pages</a:t>
            </a:r>
          </a:p>
        </p:txBody>
      </p:sp>
    </p:spTree>
    <p:extLst>
      <p:ext uri="{BB962C8B-B14F-4D97-AF65-F5344CB8AC3E}">
        <p14:creationId xmlns:p14="http://schemas.microsoft.com/office/powerpoint/2010/main" val="596476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Web Browsers</a:t>
            </a:r>
            <a:endParaRPr lang="en-IN" dirty="0"/>
          </a:p>
        </p:txBody>
      </p:sp>
      <p:sp>
        <p:nvSpPr>
          <p:cNvPr id="3" name="Content Placeholder 2"/>
          <p:cNvSpPr>
            <a:spLocks noGrp="1"/>
          </p:cNvSpPr>
          <p:nvPr>
            <p:ph sz="quarter" idx="13"/>
          </p:nvPr>
        </p:nvSpPr>
        <p:spPr>
          <a:xfrm>
            <a:off x="457200" y="1554920"/>
            <a:ext cx="8033657" cy="4663335"/>
          </a:xfrm>
        </p:spPr>
        <p:txBody>
          <a:bodyPr/>
          <a:lstStyle/>
          <a:p>
            <a:pPr marL="255651" lvl="0" indent="-255651">
              <a:spcAft>
                <a:spcPct val="0"/>
              </a:spcAft>
              <a:buSzPts val="2400"/>
              <a:tabLst/>
            </a:pPr>
            <a:r>
              <a:rPr lang="en-US" altLang="en-US" kern="1200" dirty="0">
                <a:solidFill>
                  <a:srgbClr val="000000"/>
                </a:solidFill>
              </a:rPr>
              <a:t>Primary purpose is to display web page, but may include added features</a:t>
            </a:r>
          </a:p>
          <a:p>
            <a:pPr marL="741553" lvl="1" indent="-284353">
              <a:spcAft>
                <a:spcPct val="0"/>
              </a:spcAft>
              <a:buSzPts val="2400"/>
            </a:pPr>
            <a:r>
              <a:rPr lang="en-US" altLang="en-US" kern="1200" dirty="0">
                <a:solidFill>
                  <a:srgbClr val="000000"/>
                </a:solidFill>
              </a:rPr>
              <a:t>Google’s Chrome: almost </a:t>
            </a:r>
            <a:r>
              <a:rPr lang="en-US" dirty="0"/>
              <a:t>70% of desktop market and about 65% of </a:t>
            </a:r>
            <a:r>
              <a:rPr lang="en-US" altLang="en-US" kern="1200" dirty="0">
                <a:solidFill>
                  <a:srgbClr val="000000"/>
                </a:solidFill>
              </a:rPr>
              <a:t>mobile market</a:t>
            </a:r>
          </a:p>
          <a:p>
            <a:pPr marL="1144778" lvl="2" indent="-230378">
              <a:spcAft>
                <a:spcPct val="0"/>
              </a:spcAft>
              <a:buSzPts val="2400"/>
            </a:pPr>
            <a:r>
              <a:rPr lang="en-US" altLang="en-US" kern="1200" dirty="0">
                <a:solidFill>
                  <a:srgbClr val="000000"/>
                </a:solidFill>
              </a:rPr>
              <a:t>Open source</a:t>
            </a:r>
          </a:p>
          <a:p>
            <a:pPr marL="741553" lvl="1" indent="-284353">
              <a:spcAft>
                <a:spcPct val="0"/>
              </a:spcAft>
              <a:buSzPts val="2400"/>
            </a:pPr>
            <a:r>
              <a:rPr lang="en-US" altLang="en-US" kern="1200" dirty="0">
                <a:solidFill>
                  <a:srgbClr val="000000"/>
                </a:solidFill>
              </a:rPr>
              <a:t>Mozilla Firefox: 8% desktop, &gt;1% mobile</a:t>
            </a:r>
          </a:p>
          <a:p>
            <a:pPr marL="1144778" lvl="2" indent="-230378">
              <a:spcAft>
                <a:spcPct val="0"/>
              </a:spcAft>
              <a:buSzPts val="2400"/>
            </a:pPr>
            <a:r>
              <a:rPr lang="en-US" altLang="en-US" kern="1200" dirty="0">
                <a:solidFill>
                  <a:srgbClr val="000000"/>
                </a:solidFill>
              </a:rPr>
              <a:t>Open source</a:t>
            </a:r>
          </a:p>
          <a:p>
            <a:pPr marL="741553" lvl="1" indent="-284353">
              <a:spcAft>
                <a:spcPct val="0"/>
              </a:spcAft>
              <a:buSzPts val="2400"/>
            </a:pPr>
            <a:r>
              <a:rPr lang="en-US" altLang="en-US" kern="1200" dirty="0">
                <a:solidFill>
                  <a:srgbClr val="000000"/>
                </a:solidFill>
              </a:rPr>
              <a:t>Microsoft Edge: 7% desktop</a:t>
            </a:r>
          </a:p>
          <a:p>
            <a:pPr marL="741553" lvl="1" indent="-284353">
              <a:spcAft>
                <a:spcPct val="0"/>
              </a:spcAft>
              <a:buSzPts val="2400"/>
            </a:pPr>
            <a:r>
              <a:rPr lang="en-US" altLang="en-US" kern="1200" dirty="0">
                <a:solidFill>
                  <a:srgbClr val="000000"/>
                </a:solidFill>
              </a:rPr>
              <a:t>Internet Explorer: 6% desktop</a:t>
            </a:r>
          </a:p>
          <a:p>
            <a:pPr marL="741553" lvl="1" indent="-284353">
              <a:spcAft>
                <a:spcPct val="0"/>
              </a:spcAft>
              <a:buSzPts val="2400"/>
            </a:pPr>
            <a:r>
              <a:rPr lang="en-US" altLang="en-US" kern="1200" dirty="0">
                <a:solidFill>
                  <a:srgbClr val="000000"/>
                </a:solidFill>
              </a:rPr>
              <a:t>Apple’s Safari: 4% desktop, 27% mobile</a:t>
            </a:r>
          </a:p>
        </p:txBody>
      </p:sp>
    </p:spTree>
    <p:extLst>
      <p:ext uri="{BB962C8B-B14F-4D97-AF65-F5344CB8AC3E}">
        <p14:creationId xmlns:p14="http://schemas.microsoft.com/office/powerpoint/2010/main" val="3574585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kern="1200" dirty="0">
                <a:cs typeface="Times New Roman" panose="02020603050405020304" pitchFamily="18" charset="0"/>
              </a:rPr>
              <a:t>The Internet and Web: Features</a:t>
            </a:r>
            <a:endParaRPr lang="en-IN"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panose="020B0604020202020204" pitchFamily="34" charset="0"/>
              </a:rPr>
              <a:t>Features on which the foundations of e-commerce are built:</a:t>
            </a:r>
          </a:p>
          <a:p>
            <a:pPr marL="741553" lvl="1" indent="-284353">
              <a:spcAft>
                <a:spcPct val="0"/>
              </a:spcAft>
              <a:buSzPts val="2400"/>
            </a:pPr>
            <a:r>
              <a:rPr lang="en-US" kern="1200" dirty="0">
                <a:solidFill>
                  <a:srgbClr val="000000"/>
                </a:solidFill>
                <a:latin typeface="Arial" panose="020B0604020202020204" pitchFamily="34" charset="0"/>
              </a:rPr>
              <a:t>Communication tools</a:t>
            </a:r>
          </a:p>
          <a:p>
            <a:pPr marL="741553" lvl="1" indent="-284353">
              <a:spcAft>
                <a:spcPct val="0"/>
              </a:spcAft>
              <a:buSzPts val="2400"/>
            </a:pPr>
            <a:r>
              <a:rPr lang="en-US" kern="1200" dirty="0">
                <a:solidFill>
                  <a:srgbClr val="000000"/>
                </a:solidFill>
                <a:latin typeface="Arial" panose="020B0604020202020204" pitchFamily="34" charset="0"/>
              </a:rPr>
              <a:t>Search engines</a:t>
            </a:r>
          </a:p>
          <a:p>
            <a:pPr marL="741553" lvl="1" indent="-284353">
              <a:spcAft>
                <a:spcPct val="0"/>
              </a:spcAft>
              <a:buSzPts val="2400"/>
            </a:pPr>
            <a:r>
              <a:rPr lang="en-US" kern="1200" dirty="0">
                <a:solidFill>
                  <a:srgbClr val="000000"/>
                </a:solidFill>
                <a:latin typeface="Arial" panose="020B0604020202020204" pitchFamily="34" charset="0"/>
              </a:rPr>
              <a:t>Downloadable and streaming media</a:t>
            </a:r>
          </a:p>
          <a:p>
            <a:pPr marL="741553" lvl="1" indent="-284353">
              <a:spcAft>
                <a:spcPct val="0"/>
              </a:spcAft>
              <a:buSzPts val="2400"/>
            </a:pPr>
            <a:r>
              <a:rPr lang="en-US" kern="1200" dirty="0" smtClean="0">
                <a:solidFill>
                  <a:srgbClr val="000000"/>
                </a:solidFill>
                <a:latin typeface="Arial" panose="020B0604020202020204" pitchFamily="34" charset="0"/>
              </a:rPr>
              <a:t>Virtual </a:t>
            </a:r>
            <a:r>
              <a:rPr lang="en-US" kern="1200" dirty="0">
                <a:solidFill>
                  <a:srgbClr val="000000"/>
                </a:solidFill>
                <a:latin typeface="Arial" panose="020B0604020202020204" pitchFamily="34" charset="0"/>
              </a:rPr>
              <a:t>reality </a:t>
            </a:r>
            <a:endParaRPr lang="en-US" kern="1200" dirty="0" smtClean="0">
              <a:solidFill>
                <a:srgbClr val="000000"/>
              </a:solidFill>
              <a:latin typeface="Arial" panose="020B0604020202020204" pitchFamily="34" charset="0"/>
            </a:endParaRPr>
          </a:p>
          <a:p>
            <a:pPr marL="741553" lvl="1" indent="-284353">
              <a:spcAft>
                <a:spcPct val="0"/>
              </a:spcAft>
              <a:buSzPts val="2400"/>
            </a:pPr>
            <a:r>
              <a:rPr lang="en-US" kern="1200" dirty="0" smtClean="0">
                <a:solidFill>
                  <a:srgbClr val="000000"/>
                </a:solidFill>
                <a:latin typeface="Arial" panose="020B0604020202020204" pitchFamily="34" charset="0"/>
              </a:rPr>
              <a:t>Intelligent </a:t>
            </a:r>
            <a:r>
              <a:rPr lang="en-US" kern="1200" dirty="0">
                <a:solidFill>
                  <a:srgbClr val="000000"/>
                </a:solidFill>
                <a:latin typeface="Arial" panose="020B0604020202020204" pitchFamily="34" charset="0"/>
              </a:rPr>
              <a:t>digital assistants</a:t>
            </a:r>
          </a:p>
        </p:txBody>
      </p:sp>
    </p:spTree>
    <p:extLst>
      <p:ext uri="{BB962C8B-B14F-4D97-AF65-F5344CB8AC3E}">
        <p14:creationId xmlns:p14="http://schemas.microsoft.com/office/powerpoint/2010/main" val="29657250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Communication Tools</a:t>
            </a:r>
            <a:endParaRPr lang="en-IN"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panose="020B0604020202020204" pitchFamily="34" charset="0"/>
              </a:rPr>
              <a:t>E-mail</a:t>
            </a:r>
          </a:p>
          <a:p>
            <a:pPr marL="741553" lvl="1" indent="-284353">
              <a:spcAft>
                <a:spcPct val="0"/>
              </a:spcAft>
              <a:buSzPts val="2400"/>
            </a:pPr>
            <a:r>
              <a:rPr lang="en-US" kern="1200" dirty="0">
                <a:solidFill>
                  <a:srgbClr val="000000"/>
                </a:solidFill>
                <a:latin typeface="Arial" panose="020B0604020202020204" pitchFamily="34" charset="0"/>
              </a:rPr>
              <a:t>Most used application of the Internet</a:t>
            </a:r>
          </a:p>
          <a:p>
            <a:pPr marL="255651" lvl="0" indent="-255651">
              <a:spcAft>
                <a:spcPct val="0"/>
              </a:spcAft>
              <a:buSzPts val="2400"/>
              <a:tabLst/>
            </a:pPr>
            <a:r>
              <a:rPr lang="en-US" kern="1200" dirty="0">
                <a:solidFill>
                  <a:srgbClr val="000000"/>
                </a:solidFill>
                <a:latin typeface="Arial" panose="020B0604020202020204" pitchFamily="34" charset="0"/>
              </a:rPr>
              <a:t>Messaging Applications</a:t>
            </a:r>
          </a:p>
          <a:p>
            <a:pPr marL="741553" lvl="1" indent="-284353">
              <a:spcAft>
                <a:spcPct val="0"/>
              </a:spcAft>
              <a:buSzPts val="2400"/>
            </a:pPr>
            <a:r>
              <a:rPr lang="en-US" kern="1200" dirty="0">
                <a:solidFill>
                  <a:srgbClr val="000000"/>
                </a:solidFill>
                <a:latin typeface="Arial" panose="020B0604020202020204" pitchFamily="34" charset="0"/>
              </a:rPr>
              <a:t>Instant messaging</a:t>
            </a:r>
          </a:p>
          <a:p>
            <a:pPr marL="255651" lvl="0" indent="-255651">
              <a:spcAft>
                <a:spcPct val="0"/>
              </a:spcAft>
              <a:buSzPts val="2400"/>
              <a:tabLst/>
            </a:pPr>
            <a:r>
              <a:rPr lang="en-US" kern="1200" dirty="0" smtClean="0">
                <a:solidFill>
                  <a:srgbClr val="000000"/>
                </a:solidFill>
                <a:latin typeface="Arial" panose="020B0604020202020204" pitchFamily="34" charset="0"/>
              </a:rPr>
              <a:t>Videoconferencing</a:t>
            </a:r>
            <a:r>
              <a:rPr lang="en-US" kern="1200" dirty="0">
                <a:solidFill>
                  <a:srgbClr val="000000"/>
                </a:solidFill>
                <a:latin typeface="Arial" panose="020B0604020202020204" pitchFamily="34" charset="0"/>
              </a:rPr>
              <a:t>, video </a:t>
            </a:r>
            <a:r>
              <a:rPr lang="en-US" kern="1200" dirty="0" smtClean="0">
                <a:solidFill>
                  <a:srgbClr val="000000"/>
                </a:solidFill>
                <a:latin typeface="Arial" panose="020B0604020202020204" pitchFamily="34" charset="0"/>
              </a:rPr>
              <a:t>chatting</a:t>
            </a:r>
            <a:endParaRPr lang="en-US" kern="1200" dirty="0">
              <a:solidFill>
                <a:srgbClr val="000000"/>
              </a:solidFill>
              <a:latin typeface="Arial" panose="020B0604020202020204" pitchFamily="34" charset="0"/>
            </a:endParaRPr>
          </a:p>
        </p:txBody>
      </p:sp>
    </p:spTree>
    <p:extLst>
      <p:ext uri="{BB962C8B-B14F-4D97-AF65-F5344CB8AC3E}">
        <p14:creationId xmlns:p14="http://schemas.microsoft.com/office/powerpoint/2010/main" val="39385249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7867403" cy="1097279"/>
          </a:xfrm>
        </p:spPr>
        <p:txBody>
          <a:bodyPr/>
          <a:lstStyle/>
          <a:p>
            <a:r>
              <a:rPr lang="en-IN" sz="3200" dirty="0"/>
              <a:t>Insight on Technology: Zoom in the Midst of the Pandemic</a:t>
            </a:r>
          </a:p>
        </p:txBody>
      </p:sp>
      <p:sp>
        <p:nvSpPr>
          <p:cNvPr id="3" name="Content Placeholder 2"/>
          <p:cNvSpPr>
            <a:spLocks noGrp="1"/>
          </p:cNvSpPr>
          <p:nvPr>
            <p:ph sz="quarter" idx="13"/>
          </p:nvPr>
        </p:nvSpPr>
        <p:spPr>
          <a:xfrm>
            <a:off x="457201" y="1554920"/>
            <a:ext cx="8045532" cy="4663335"/>
          </a:xfrm>
        </p:spPr>
        <p:txBody>
          <a:bodyPr/>
          <a:lstStyle/>
          <a:p>
            <a:pPr lvl="0"/>
            <a:r>
              <a:rPr lang="en-US" dirty="0"/>
              <a:t>Class Discussion</a:t>
            </a:r>
          </a:p>
          <a:p>
            <a:pPr lvl="1"/>
            <a:r>
              <a:rPr lang="en-US" dirty="0"/>
              <a:t>What has your experience using Zoom and other videoconferencing services during the pandemic been like?</a:t>
            </a:r>
          </a:p>
          <a:p>
            <a:pPr lvl="1"/>
            <a:r>
              <a:rPr lang="en-US" dirty="0"/>
              <a:t>What challenges does Zoom face?</a:t>
            </a:r>
          </a:p>
          <a:p>
            <a:pPr lvl="1"/>
            <a:r>
              <a:rPr lang="en-US" dirty="0"/>
              <a:t>How has Zoom responded to those challenges?</a:t>
            </a:r>
          </a:p>
        </p:txBody>
      </p:sp>
    </p:spTree>
    <p:extLst>
      <p:ext uri="{BB962C8B-B14F-4D97-AF65-F5344CB8AC3E}">
        <p14:creationId xmlns:p14="http://schemas.microsoft.com/office/powerpoint/2010/main" val="31487470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Search Engines</a:t>
            </a:r>
            <a:endParaRPr lang="en-IN"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rPr>
              <a:t>Identify web pages that match queries based on one or more techniques</a:t>
            </a:r>
          </a:p>
          <a:p>
            <a:pPr marL="741553" lvl="1" indent="-284353">
              <a:spcAft>
                <a:spcPct val="0"/>
              </a:spcAft>
              <a:buSzPts val="2400"/>
            </a:pPr>
            <a:r>
              <a:rPr lang="en-US" kern="1200" dirty="0">
                <a:solidFill>
                  <a:srgbClr val="000000"/>
                </a:solidFill>
              </a:rPr>
              <a:t>Keyword indexes</a:t>
            </a:r>
          </a:p>
          <a:p>
            <a:pPr marL="741553" lvl="1" indent="-284353">
              <a:spcAft>
                <a:spcPct val="0"/>
              </a:spcAft>
              <a:buSzPts val="2400"/>
            </a:pPr>
            <a:r>
              <a:rPr lang="en-US" kern="1200" dirty="0">
                <a:solidFill>
                  <a:srgbClr val="000000"/>
                </a:solidFill>
              </a:rPr>
              <a:t>Page ranking</a:t>
            </a:r>
          </a:p>
          <a:p>
            <a:pPr marL="255651" lvl="0" indent="-255651">
              <a:spcAft>
                <a:spcPct val="0"/>
              </a:spcAft>
              <a:buSzPts val="2400"/>
              <a:tabLst/>
            </a:pPr>
            <a:r>
              <a:rPr lang="en-US" kern="1200" dirty="0">
                <a:solidFill>
                  <a:srgbClr val="000000"/>
                </a:solidFill>
              </a:rPr>
              <a:t>Also serve as:</a:t>
            </a:r>
          </a:p>
          <a:p>
            <a:pPr marL="741553" lvl="1" indent="-284353">
              <a:spcAft>
                <a:spcPct val="0"/>
              </a:spcAft>
              <a:buSzPts val="2400"/>
            </a:pPr>
            <a:r>
              <a:rPr lang="en-US" kern="1200" dirty="0">
                <a:solidFill>
                  <a:srgbClr val="000000"/>
                </a:solidFill>
              </a:rPr>
              <a:t>Shopping tools</a:t>
            </a:r>
          </a:p>
          <a:p>
            <a:pPr marL="741553" lvl="1" indent="-284353">
              <a:spcAft>
                <a:spcPct val="0"/>
              </a:spcAft>
              <a:buSzPts val="2400"/>
            </a:pPr>
            <a:r>
              <a:rPr lang="en-US" kern="1200" dirty="0">
                <a:solidFill>
                  <a:srgbClr val="000000"/>
                </a:solidFill>
              </a:rPr>
              <a:t>Advertising vehicles (search engine marketing)</a:t>
            </a:r>
          </a:p>
          <a:p>
            <a:pPr marL="741553" lvl="1" indent="-284353">
              <a:spcAft>
                <a:spcPct val="0"/>
              </a:spcAft>
              <a:buSzPts val="2400"/>
            </a:pPr>
            <a:r>
              <a:rPr lang="en-US" kern="1200" dirty="0">
                <a:solidFill>
                  <a:srgbClr val="000000"/>
                </a:solidFill>
              </a:rPr>
              <a:t>Tool within e-commerce sites</a:t>
            </a:r>
          </a:p>
          <a:p>
            <a:pPr marL="255651" lvl="0" indent="-255651">
              <a:spcAft>
                <a:spcPct val="0"/>
              </a:spcAft>
              <a:buSzPts val="2400"/>
              <a:tabLst/>
            </a:pPr>
            <a:r>
              <a:rPr lang="en-US" kern="1200" dirty="0">
                <a:solidFill>
                  <a:srgbClr val="000000"/>
                </a:solidFill>
              </a:rPr>
              <a:t>Top three providers: Google, Microsoft’s Bing, Verizon Media (Yahoo)</a:t>
            </a:r>
          </a:p>
        </p:txBody>
      </p:sp>
    </p:spTree>
    <p:extLst>
      <p:ext uri="{BB962C8B-B14F-4D97-AF65-F5344CB8AC3E}">
        <p14:creationId xmlns:p14="http://schemas.microsoft.com/office/powerpoint/2010/main" val="2023444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kern="1200" dirty="0">
                <a:cs typeface="Times New Roman" panose="02020603050405020304" pitchFamily="18" charset="0"/>
              </a:rPr>
              <a:t>Learning Objectives</a:t>
            </a:r>
            <a:endParaRPr lang="en-IN" dirty="0"/>
          </a:p>
        </p:txBody>
      </p:sp>
      <p:sp>
        <p:nvSpPr>
          <p:cNvPr id="5" name="Content Placeholder 4"/>
          <p:cNvSpPr>
            <a:spLocks noGrp="1"/>
          </p:cNvSpPr>
          <p:nvPr>
            <p:ph sz="quarter" idx="13"/>
          </p:nvPr>
        </p:nvSpPr>
        <p:spPr>
          <a:xfrm>
            <a:off x="457200" y="1554920"/>
            <a:ext cx="8140535" cy="4663335"/>
          </a:xfrm>
        </p:spPr>
        <p:txBody>
          <a:bodyPr/>
          <a:lstStyle/>
          <a:p>
            <a:pPr marL="0" lvl="0" indent="0">
              <a:spcAft>
                <a:spcPct val="0"/>
              </a:spcAft>
              <a:buSzPts val="2400"/>
              <a:buNone/>
            </a:pPr>
            <a:r>
              <a:rPr lang="en-US" b="1" kern="1200" dirty="0">
                <a:solidFill>
                  <a:schemeClr val="tx2"/>
                </a:solidFill>
                <a:latin typeface="Arial" panose="020B0604020202020204" pitchFamily="34" charset="0"/>
              </a:rPr>
              <a:t>3.1</a:t>
            </a:r>
            <a:r>
              <a:rPr lang="en-US" b="1" kern="1200" dirty="0">
                <a:solidFill>
                  <a:srgbClr val="000000"/>
                </a:solidFill>
                <a:latin typeface="Arial" panose="020B0604020202020204" pitchFamily="34" charset="0"/>
              </a:rPr>
              <a:t> </a:t>
            </a:r>
            <a:r>
              <a:rPr lang="en-US" kern="1200" dirty="0">
                <a:solidFill>
                  <a:srgbClr val="000000"/>
                </a:solidFill>
                <a:latin typeface="Arial" panose="020B0604020202020204" pitchFamily="34" charset="0"/>
              </a:rPr>
              <a:t>Discuss the origins of, and the key technology concepts behind, the Internet.</a:t>
            </a:r>
          </a:p>
          <a:p>
            <a:pPr marL="0" lvl="0" indent="0">
              <a:spcAft>
                <a:spcPct val="0"/>
              </a:spcAft>
              <a:buSzPts val="2400"/>
              <a:buNone/>
            </a:pPr>
            <a:r>
              <a:rPr lang="en-US" b="1" kern="1200" dirty="0">
                <a:solidFill>
                  <a:schemeClr val="tx2"/>
                </a:solidFill>
                <a:latin typeface="Arial" panose="020B0604020202020204" pitchFamily="34" charset="0"/>
              </a:rPr>
              <a:t>3.2</a:t>
            </a:r>
            <a:r>
              <a:rPr lang="en-US" b="1" kern="1200" dirty="0">
                <a:solidFill>
                  <a:srgbClr val="000000"/>
                </a:solidFill>
                <a:latin typeface="Arial" panose="020B0604020202020204" pitchFamily="34" charset="0"/>
              </a:rPr>
              <a:t> </a:t>
            </a:r>
            <a:r>
              <a:rPr lang="en-US" kern="1200" dirty="0">
                <a:solidFill>
                  <a:srgbClr val="000000"/>
                </a:solidFill>
                <a:latin typeface="Arial" panose="020B0604020202020204" pitchFamily="34" charset="0"/>
              </a:rPr>
              <a:t>Explain the current structure of the Internet.</a:t>
            </a:r>
          </a:p>
          <a:p>
            <a:pPr marL="0" lvl="0" indent="0">
              <a:spcAft>
                <a:spcPct val="0"/>
              </a:spcAft>
              <a:buSzPts val="2400"/>
              <a:buNone/>
            </a:pPr>
            <a:r>
              <a:rPr lang="en-US" b="1" kern="1200" dirty="0">
                <a:solidFill>
                  <a:schemeClr val="tx2"/>
                </a:solidFill>
                <a:latin typeface="Arial" panose="020B0604020202020204" pitchFamily="34" charset="0"/>
              </a:rPr>
              <a:t>3.3</a:t>
            </a:r>
            <a:r>
              <a:rPr lang="en-US" b="1" kern="1200" dirty="0">
                <a:solidFill>
                  <a:srgbClr val="000000"/>
                </a:solidFill>
                <a:latin typeface="Arial" panose="020B0604020202020204" pitchFamily="34" charset="0"/>
              </a:rPr>
              <a:t> </a:t>
            </a:r>
            <a:r>
              <a:rPr lang="en-US" kern="1200" dirty="0">
                <a:solidFill>
                  <a:srgbClr val="000000"/>
                </a:solidFill>
                <a:latin typeface="Arial" panose="020B0604020202020204" pitchFamily="34" charset="0"/>
              </a:rPr>
              <a:t>Understand how the Web works.</a:t>
            </a:r>
          </a:p>
          <a:p>
            <a:pPr marL="0" lvl="0" indent="0">
              <a:spcAft>
                <a:spcPct val="0"/>
              </a:spcAft>
              <a:buSzPts val="2400"/>
              <a:buNone/>
            </a:pPr>
            <a:r>
              <a:rPr lang="en-US" b="1" kern="1200" dirty="0">
                <a:solidFill>
                  <a:schemeClr val="tx2"/>
                </a:solidFill>
                <a:latin typeface="Arial" panose="020B0604020202020204" pitchFamily="34" charset="0"/>
              </a:rPr>
              <a:t>3.4</a:t>
            </a:r>
            <a:r>
              <a:rPr lang="en-US" b="1" kern="1200" dirty="0">
                <a:solidFill>
                  <a:srgbClr val="000000"/>
                </a:solidFill>
                <a:latin typeface="Arial" panose="020B0604020202020204" pitchFamily="34" charset="0"/>
              </a:rPr>
              <a:t> </a:t>
            </a:r>
            <a:r>
              <a:rPr lang="en-US" kern="1200" dirty="0">
                <a:solidFill>
                  <a:srgbClr val="000000"/>
                </a:solidFill>
                <a:latin typeface="Arial" panose="020B0604020202020204" pitchFamily="34" charset="0"/>
              </a:rPr>
              <a:t>Describe how Internet and web features and services support e-commerce.</a:t>
            </a:r>
          </a:p>
          <a:p>
            <a:pPr marL="0" lvl="0" indent="0">
              <a:spcAft>
                <a:spcPct val="0"/>
              </a:spcAft>
              <a:buSzPts val="2400"/>
              <a:buNone/>
            </a:pPr>
            <a:r>
              <a:rPr lang="en-US" b="1" kern="1200" dirty="0">
                <a:solidFill>
                  <a:schemeClr val="tx2"/>
                </a:solidFill>
                <a:latin typeface="Arial" panose="020B0604020202020204" pitchFamily="34" charset="0"/>
              </a:rPr>
              <a:t>3.5</a:t>
            </a:r>
            <a:r>
              <a:rPr lang="en-US" b="1" kern="1200" dirty="0">
                <a:solidFill>
                  <a:srgbClr val="000000"/>
                </a:solidFill>
                <a:latin typeface="Arial" panose="020B0604020202020204" pitchFamily="34" charset="0"/>
              </a:rPr>
              <a:t> </a:t>
            </a:r>
            <a:r>
              <a:rPr lang="en-US" kern="1200" dirty="0">
                <a:solidFill>
                  <a:srgbClr val="000000"/>
                </a:solidFill>
                <a:latin typeface="Arial" panose="020B0604020202020204" pitchFamily="34" charset="0"/>
              </a:rPr>
              <a:t>Understand the impact of mobile applications.</a:t>
            </a:r>
          </a:p>
        </p:txBody>
      </p:sp>
    </p:spTree>
    <p:extLst>
      <p:ext uri="{BB962C8B-B14F-4D97-AF65-F5344CB8AC3E}">
        <p14:creationId xmlns:p14="http://schemas.microsoft.com/office/powerpoint/2010/main" val="34520983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kern="1200" dirty="0">
                <a:cs typeface="Times New Roman" panose="02020603050405020304" pitchFamily="18" charset="0"/>
              </a:rPr>
              <a:t>Figure 3.17 How Google Works</a:t>
            </a:r>
            <a:endParaRPr lang="en-IN" dirty="0"/>
          </a:p>
        </p:txBody>
      </p:sp>
      <p:pic>
        <p:nvPicPr>
          <p:cNvPr id="7" name="Content Placeholder 6" descr="A flow chart depicts how Google works. For a full description, see Notes. Press F6."/>
          <p:cNvPicPr>
            <a:picLocks noGrp="1" noChangeAspect="1"/>
          </p:cNvPicPr>
          <p:nvPr>
            <p:ph sz="quarter" idx="13"/>
          </p:nvPr>
        </p:nvPicPr>
        <p:blipFill rotWithShape="1">
          <a:blip r:embed="rId3"/>
          <a:srcRect b="3553"/>
          <a:stretch/>
        </p:blipFill>
        <p:spPr>
          <a:xfrm>
            <a:off x="2875721" y="1638927"/>
            <a:ext cx="3043307" cy="4662406"/>
          </a:xfrm>
          <a:prstGeom prst="rect">
            <a:avLst/>
          </a:prstGeom>
        </p:spPr>
      </p:pic>
    </p:spTree>
    <p:extLst>
      <p:ext uri="{BB962C8B-B14F-4D97-AF65-F5344CB8AC3E}">
        <p14:creationId xmlns:p14="http://schemas.microsoft.com/office/powerpoint/2010/main" val="1790050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Downloadable and Streaming Media</a:t>
            </a:r>
            <a:endParaRPr lang="en-IN"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panose="020B0604020202020204" pitchFamily="34" charset="0"/>
              </a:rPr>
              <a:t>Downloads:</a:t>
            </a:r>
          </a:p>
          <a:p>
            <a:pPr marL="741553" lvl="1" indent="-284353">
              <a:spcAft>
                <a:spcPct val="0"/>
              </a:spcAft>
              <a:buSzPts val="2400"/>
            </a:pPr>
            <a:r>
              <a:rPr lang="en-US" kern="1200" dirty="0">
                <a:solidFill>
                  <a:srgbClr val="000000"/>
                </a:solidFill>
                <a:latin typeface="Arial" panose="020B0604020202020204" pitchFamily="34" charset="0"/>
              </a:rPr>
              <a:t>Growth in broadband connections enables large media file downloads</a:t>
            </a:r>
          </a:p>
          <a:p>
            <a:pPr marL="255651" lvl="0" indent="-255651">
              <a:spcAft>
                <a:spcPct val="0"/>
              </a:spcAft>
              <a:buSzPts val="2400"/>
              <a:tabLst/>
            </a:pPr>
            <a:r>
              <a:rPr lang="en-US" kern="1200" dirty="0">
                <a:solidFill>
                  <a:srgbClr val="000000"/>
                </a:solidFill>
                <a:latin typeface="Arial" panose="020B0604020202020204" pitchFamily="34" charset="0"/>
              </a:rPr>
              <a:t>Streaming technologies</a:t>
            </a:r>
          </a:p>
          <a:p>
            <a:pPr marL="741553" lvl="1" indent="-284353">
              <a:spcAft>
                <a:spcPct val="0"/>
              </a:spcAft>
              <a:buSzPts val="2400"/>
            </a:pPr>
            <a:r>
              <a:rPr lang="en-US" kern="1200" dirty="0">
                <a:solidFill>
                  <a:srgbClr val="000000"/>
                </a:solidFill>
                <a:latin typeface="Arial" panose="020B0604020202020204" pitchFamily="34" charset="0"/>
              </a:rPr>
              <a:t>Enables music, video, and other large files to be sent to users in chunks so that the file can play </a:t>
            </a:r>
            <a:r>
              <a:rPr lang="en-US" kern="1200" dirty="0" smtClean="0">
                <a:solidFill>
                  <a:srgbClr val="000000"/>
                </a:solidFill>
                <a:latin typeface="Arial" panose="020B0604020202020204" pitchFamily="34" charset="0"/>
              </a:rPr>
              <a:t>uninterrupted</a:t>
            </a:r>
          </a:p>
          <a:p>
            <a:pPr marL="457200" lvl="1" indent="0">
              <a:spcAft>
                <a:spcPct val="0"/>
              </a:spcAft>
              <a:buSzPts val="2400"/>
              <a:buNone/>
            </a:pPr>
            <a:endParaRPr lang="en-US" kern="1200" dirty="0">
              <a:solidFill>
                <a:srgbClr val="000000"/>
              </a:solidFill>
              <a:latin typeface="Arial" panose="020B0604020202020204" pitchFamily="34" charset="0"/>
            </a:endParaRPr>
          </a:p>
        </p:txBody>
      </p:sp>
    </p:spTree>
    <p:extLst>
      <p:ext uri="{BB962C8B-B14F-4D97-AF65-F5344CB8AC3E}">
        <p14:creationId xmlns:p14="http://schemas.microsoft.com/office/powerpoint/2010/main" val="24521515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kern="1200" dirty="0">
                <a:cs typeface="Times New Roman" panose="02020603050405020304" pitchFamily="18" charset="0"/>
              </a:rPr>
              <a:t>Web 2.0 Features and Services</a:t>
            </a:r>
            <a:endParaRPr lang="en-IN" dirty="0"/>
          </a:p>
        </p:txBody>
      </p:sp>
      <p:sp>
        <p:nvSpPr>
          <p:cNvPr id="3" name="Content Placeholder 2"/>
          <p:cNvSpPr>
            <a:spLocks noGrp="1"/>
          </p:cNvSpPr>
          <p:nvPr>
            <p:ph sz="quarter" idx="13"/>
          </p:nvPr>
        </p:nvSpPr>
        <p:spPr/>
        <p:txBody>
          <a:bodyPr/>
          <a:lstStyle/>
          <a:p>
            <a:pPr marL="255651" lvl="0" indent="-255651">
              <a:spcAft>
                <a:spcPct val="0"/>
              </a:spcAft>
              <a:tabLst/>
            </a:pPr>
            <a:r>
              <a:rPr lang="en-US" sz="2200" kern="1200" dirty="0">
                <a:solidFill>
                  <a:srgbClr val="000000"/>
                </a:solidFill>
                <a:latin typeface="Arial" panose="020B0604020202020204" pitchFamily="34" charset="0"/>
              </a:rPr>
              <a:t>Online Social Networks</a:t>
            </a:r>
          </a:p>
          <a:p>
            <a:pPr marL="741553" lvl="1" indent="-284353">
              <a:spcAft>
                <a:spcPct val="0"/>
              </a:spcAft>
            </a:pPr>
            <a:r>
              <a:rPr lang="en-US" sz="2200" kern="1200" dirty="0">
                <a:solidFill>
                  <a:srgbClr val="000000"/>
                </a:solidFill>
                <a:latin typeface="Arial" panose="020B0604020202020204" pitchFamily="34" charset="0"/>
              </a:rPr>
              <a:t>Services that support communication among networks of friends, peers</a:t>
            </a:r>
          </a:p>
          <a:p>
            <a:pPr marL="255651" lvl="0" indent="-255651">
              <a:spcAft>
                <a:spcPct val="0"/>
              </a:spcAft>
              <a:tabLst/>
            </a:pPr>
            <a:r>
              <a:rPr lang="en-US" sz="2200" kern="1200" dirty="0">
                <a:solidFill>
                  <a:srgbClr val="000000"/>
                </a:solidFill>
                <a:latin typeface="Arial" panose="020B0604020202020204" pitchFamily="34" charset="0"/>
              </a:rPr>
              <a:t>Blogs</a:t>
            </a:r>
          </a:p>
          <a:p>
            <a:pPr marL="741553" lvl="1" indent="-284353">
              <a:spcAft>
                <a:spcPct val="0"/>
              </a:spcAft>
            </a:pPr>
            <a:r>
              <a:rPr lang="en-US" sz="2200" kern="1200" dirty="0">
                <a:solidFill>
                  <a:srgbClr val="000000"/>
                </a:solidFill>
                <a:latin typeface="Arial" panose="020B0604020202020204" pitchFamily="34" charset="0"/>
              </a:rPr>
              <a:t>Personal web page of chronological entries</a:t>
            </a:r>
          </a:p>
          <a:p>
            <a:pPr marL="741553" lvl="1" indent="-284353">
              <a:spcAft>
                <a:spcPct val="0"/>
              </a:spcAft>
            </a:pPr>
            <a:r>
              <a:rPr lang="en-US" sz="2200" kern="1200" dirty="0">
                <a:solidFill>
                  <a:srgbClr val="000000"/>
                </a:solidFill>
                <a:latin typeface="Arial" panose="020B0604020202020204" pitchFamily="34" charset="0"/>
              </a:rPr>
              <a:t>Enables web page publishing with no knowledge of H</a:t>
            </a:r>
            <a:r>
              <a:rPr lang="en-US" sz="100" kern="1200" dirty="0">
                <a:solidFill>
                  <a:srgbClr val="000000"/>
                </a:solidFill>
                <a:latin typeface="Arial" panose="020B0604020202020204" pitchFamily="34" charset="0"/>
              </a:rPr>
              <a:t> </a:t>
            </a:r>
            <a:r>
              <a:rPr lang="en-US" sz="2200" kern="1200" dirty="0">
                <a:solidFill>
                  <a:srgbClr val="000000"/>
                </a:solidFill>
                <a:latin typeface="Arial" panose="020B0604020202020204" pitchFamily="34" charset="0"/>
              </a:rPr>
              <a:t>T</a:t>
            </a:r>
            <a:r>
              <a:rPr lang="en-US" sz="100" kern="1200" dirty="0">
                <a:solidFill>
                  <a:srgbClr val="000000"/>
                </a:solidFill>
                <a:latin typeface="Arial" panose="020B0604020202020204" pitchFamily="34" charset="0"/>
              </a:rPr>
              <a:t> </a:t>
            </a:r>
            <a:r>
              <a:rPr lang="en-US" sz="2200" kern="1200" dirty="0">
                <a:solidFill>
                  <a:srgbClr val="000000"/>
                </a:solidFill>
                <a:latin typeface="Arial" panose="020B0604020202020204" pitchFamily="34" charset="0"/>
              </a:rPr>
              <a:t>M</a:t>
            </a:r>
            <a:r>
              <a:rPr lang="en-US" sz="100" kern="1200" dirty="0">
                <a:solidFill>
                  <a:srgbClr val="000000"/>
                </a:solidFill>
                <a:latin typeface="Arial" panose="020B0604020202020204" pitchFamily="34" charset="0"/>
              </a:rPr>
              <a:t> </a:t>
            </a:r>
            <a:r>
              <a:rPr lang="en-US" sz="2200" kern="1200" dirty="0">
                <a:solidFill>
                  <a:srgbClr val="000000"/>
                </a:solidFill>
                <a:latin typeface="Arial" panose="020B0604020202020204" pitchFamily="34" charset="0"/>
              </a:rPr>
              <a:t>L</a:t>
            </a:r>
          </a:p>
          <a:p>
            <a:pPr marL="255651" lvl="0" indent="-255651">
              <a:spcAft>
                <a:spcPct val="0"/>
              </a:spcAft>
              <a:tabLst/>
            </a:pPr>
            <a:r>
              <a:rPr lang="en-US" sz="2200" kern="1200" dirty="0">
                <a:solidFill>
                  <a:srgbClr val="000000"/>
                </a:solidFill>
                <a:latin typeface="Arial" panose="020B0604020202020204" pitchFamily="34" charset="0"/>
              </a:rPr>
              <a:t>Wikis</a:t>
            </a:r>
          </a:p>
          <a:p>
            <a:pPr marL="741553" lvl="1" indent="-284353">
              <a:spcAft>
                <a:spcPct val="0"/>
              </a:spcAft>
            </a:pPr>
            <a:r>
              <a:rPr lang="en-US" sz="2200" kern="1200" dirty="0">
                <a:solidFill>
                  <a:srgbClr val="000000"/>
                </a:solidFill>
                <a:latin typeface="Arial" panose="020B0604020202020204" pitchFamily="34" charset="0"/>
              </a:rPr>
              <a:t>Enables documents to be written collectively and collaboratively</a:t>
            </a:r>
          </a:p>
          <a:p>
            <a:pPr marL="741553" lvl="1" indent="-284353">
              <a:spcAft>
                <a:spcPct val="0"/>
              </a:spcAft>
            </a:pPr>
            <a:r>
              <a:rPr lang="en-US" sz="2200" kern="1200" dirty="0">
                <a:solidFill>
                  <a:srgbClr val="000000"/>
                </a:solidFill>
                <a:latin typeface="Arial" panose="020B0604020202020204" pitchFamily="34" charset="0"/>
              </a:rPr>
              <a:t>E.g., Wikipedia</a:t>
            </a:r>
          </a:p>
        </p:txBody>
      </p:sp>
    </p:spTree>
    <p:extLst>
      <p:ext uri="{BB962C8B-B14F-4D97-AF65-F5344CB8AC3E}">
        <p14:creationId xmlns:p14="http://schemas.microsoft.com/office/powerpoint/2010/main" val="22135764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kern="1200" dirty="0">
                <a:cs typeface="Times New Roman" panose="02020603050405020304" pitchFamily="18" charset="0"/>
              </a:rPr>
              <a:t>Virtual </a:t>
            </a:r>
            <a:r>
              <a:rPr lang="en-IN" sz="3200" kern="1200" dirty="0" smtClean="0">
                <a:cs typeface="Times New Roman" panose="02020603050405020304" pitchFamily="18" charset="0"/>
              </a:rPr>
              <a:t>Reality</a:t>
            </a:r>
            <a:endParaRPr lang="en-IN" sz="3200" dirty="0"/>
          </a:p>
        </p:txBody>
      </p:sp>
      <p:sp>
        <p:nvSpPr>
          <p:cNvPr id="3" name="Content Placeholder 2"/>
          <p:cNvSpPr>
            <a:spLocks noGrp="1"/>
          </p:cNvSpPr>
          <p:nvPr>
            <p:ph sz="quarter" idx="13"/>
          </p:nvPr>
        </p:nvSpPr>
        <p:spPr>
          <a:xfrm>
            <a:off x="457200" y="1554920"/>
            <a:ext cx="8232775" cy="4790318"/>
          </a:xfrm>
        </p:spPr>
        <p:txBody>
          <a:bodyPr/>
          <a:lstStyle/>
          <a:p>
            <a:pPr marL="255651" lvl="0" indent="-255651">
              <a:spcAft>
                <a:spcPct val="0"/>
              </a:spcAft>
              <a:buSzPts val="2400"/>
              <a:tabLst/>
            </a:pPr>
            <a:r>
              <a:rPr lang="en-US" kern="1200" dirty="0">
                <a:solidFill>
                  <a:srgbClr val="000000"/>
                </a:solidFill>
                <a:latin typeface="Arial" panose="020B0604020202020204" pitchFamily="34" charset="0"/>
              </a:rPr>
              <a:t>Virtual reality (V</a:t>
            </a:r>
            <a:r>
              <a:rPr lang="en-US" sz="100" kern="1200" dirty="0">
                <a:solidFill>
                  <a:srgbClr val="000000"/>
                </a:solidFill>
                <a:latin typeface="Arial" panose="020B0604020202020204" pitchFamily="34" charset="0"/>
              </a:rPr>
              <a:t> </a:t>
            </a:r>
            <a:r>
              <a:rPr lang="en-US" kern="1200" dirty="0">
                <a:solidFill>
                  <a:srgbClr val="000000"/>
                </a:solidFill>
                <a:latin typeface="Arial" panose="020B0604020202020204" pitchFamily="34" charset="0"/>
              </a:rPr>
              <a:t>R)</a:t>
            </a:r>
          </a:p>
          <a:p>
            <a:pPr marL="741553" lvl="1" indent="-284353">
              <a:spcAft>
                <a:spcPct val="0"/>
              </a:spcAft>
              <a:buSzPts val="2400"/>
            </a:pPr>
            <a:r>
              <a:rPr lang="en-US" kern="1200" dirty="0">
                <a:solidFill>
                  <a:srgbClr val="000000"/>
                </a:solidFill>
                <a:latin typeface="Arial" panose="020B0604020202020204" pitchFamily="34" charset="0"/>
              </a:rPr>
              <a:t>Immersing users within virtual world</a:t>
            </a:r>
          </a:p>
          <a:p>
            <a:pPr marL="741553" lvl="1" indent="-284353">
              <a:spcAft>
                <a:spcPct val="0"/>
              </a:spcAft>
              <a:buSzPts val="2400"/>
            </a:pPr>
            <a:r>
              <a:rPr lang="en-US" kern="1200" dirty="0" smtClean="0">
                <a:solidFill>
                  <a:srgbClr val="000000"/>
                </a:solidFill>
                <a:latin typeface="Arial" panose="020B0604020202020204" pitchFamily="34" charset="0"/>
              </a:rPr>
              <a:t>Oculus </a:t>
            </a:r>
            <a:r>
              <a:rPr lang="en-US" kern="1200" dirty="0">
                <a:solidFill>
                  <a:srgbClr val="000000"/>
                </a:solidFill>
                <a:latin typeface="Arial" panose="020B0604020202020204" pitchFamily="34" charset="0"/>
              </a:rPr>
              <a:t>Rift, Vive, PlayStation V</a:t>
            </a:r>
            <a:r>
              <a:rPr lang="en-US" sz="100" kern="1200" dirty="0">
                <a:solidFill>
                  <a:srgbClr val="000000"/>
                </a:solidFill>
                <a:latin typeface="Arial" panose="020B0604020202020204" pitchFamily="34" charset="0"/>
              </a:rPr>
              <a:t> </a:t>
            </a:r>
            <a:r>
              <a:rPr lang="en-US" kern="1200" dirty="0" smtClean="0">
                <a:solidFill>
                  <a:srgbClr val="000000"/>
                </a:solidFill>
                <a:latin typeface="Arial" panose="020B0604020202020204" pitchFamily="34" charset="0"/>
              </a:rPr>
              <a:t>R</a:t>
            </a:r>
            <a:endParaRPr lang="en-US" kern="1200" dirty="0">
              <a:solidFill>
                <a:srgbClr val="000000"/>
              </a:solidFill>
              <a:latin typeface="Arial" panose="020B0604020202020204" pitchFamily="34" charset="0"/>
            </a:endParaRPr>
          </a:p>
        </p:txBody>
      </p:sp>
    </p:spTree>
    <p:extLst>
      <p:ext uri="{BB962C8B-B14F-4D97-AF65-F5344CB8AC3E}">
        <p14:creationId xmlns:p14="http://schemas.microsoft.com/office/powerpoint/2010/main" val="3369530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Mobile Apps</a:t>
            </a:r>
            <a:endParaRPr lang="en-IN"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altLang="en-US" kern="1200" dirty="0">
                <a:solidFill>
                  <a:srgbClr val="000000"/>
                </a:solidFill>
              </a:rPr>
              <a:t>Use of mobile apps has exploded</a:t>
            </a:r>
          </a:p>
          <a:p>
            <a:pPr marL="741553" lvl="1" indent="-284353">
              <a:spcAft>
                <a:spcPct val="0"/>
              </a:spcAft>
              <a:buSzPts val="2400"/>
            </a:pPr>
            <a:r>
              <a:rPr lang="en-US" altLang="en-US" kern="1200" dirty="0">
                <a:solidFill>
                  <a:srgbClr val="000000"/>
                </a:solidFill>
              </a:rPr>
              <a:t>Most popular entertainment media, over T</a:t>
            </a:r>
            <a:r>
              <a:rPr lang="en-US" altLang="en-US" sz="100" kern="1200" dirty="0">
                <a:solidFill>
                  <a:srgbClr val="000000"/>
                </a:solidFill>
              </a:rPr>
              <a:t> </a:t>
            </a:r>
            <a:r>
              <a:rPr lang="en-US" altLang="en-US" kern="1200" dirty="0">
                <a:solidFill>
                  <a:srgbClr val="000000"/>
                </a:solidFill>
              </a:rPr>
              <a:t>V</a:t>
            </a:r>
          </a:p>
          <a:p>
            <a:pPr marL="741553" lvl="1" indent="-284353">
              <a:spcAft>
                <a:spcPct val="0"/>
              </a:spcAft>
              <a:buSzPts val="2400"/>
            </a:pPr>
            <a:r>
              <a:rPr lang="en-US" altLang="en-US" kern="1200" dirty="0">
                <a:solidFill>
                  <a:srgbClr val="000000"/>
                </a:solidFill>
              </a:rPr>
              <a:t>Always present shopping tool</a:t>
            </a:r>
          </a:p>
          <a:p>
            <a:pPr marL="741553" lvl="1" indent="-284353">
              <a:spcAft>
                <a:spcPct val="0"/>
              </a:spcAft>
              <a:buSzPts val="2400"/>
            </a:pPr>
            <a:r>
              <a:rPr lang="en-US" altLang="en-US" kern="1200" dirty="0">
                <a:solidFill>
                  <a:srgbClr val="000000"/>
                </a:solidFill>
              </a:rPr>
              <a:t>Almost all top 100 brands have an app</a:t>
            </a:r>
          </a:p>
          <a:p>
            <a:pPr marL="255651" lvl="0" indent="-255651">
              <a:spcAft>
                <a:spcPct val="0"/>
              </a:spcAft>
              <a:buSzPts val="2400"/>
              <a:tabLst/>
            </a:pPr>
            <a:r>
              <a:rPr lang="en-US" altLang="en-US" kern="1200" dirty="0">
                <a:solidFill>
                  <a:srgbClr val="000000"/>
                </a:solidFill>
              </a:rPr>
              <a:t>Platforms</a:t>
            </a:r>
          </a:p>
          <a:p>
            <a:pPr marL="741553" lvl="1" indent="-284353">
              <a:spcAft>
                <a:spcPct val="0"/>
              </a:spcAft>
              <a:buSzPts val="2400"/>
            </a:pPr>
            <a:r>
              <a:rPr lang="en-US" altLang="en-US" kern="1200" dirty="0">
                <a:solidFill>
                  <a:srgbClr val="000000"/>
                </a:solidFill>
              </a:rPr>
              <a:t>iPhone/iPad (i</a:t>
            </a:r>
            <a:r>
              <a:rPr lang="en-US" altLang="en-US" sz="100" kern="1200" dirty="0">
                <a:solidFill>
                  <a:srgbClr val="000000"/>
                </a:solidFill>
              </a:rPr>
              <a:t> </a:t>
            </a:r>
            <a:r>
              <a:rPr lang="en-US" altLang="en-US" kern="1200" dirty="0">
                <a:solidFill>
                  <a:srgbClr val="000000"/>
                </a:solidFill>
              </a:rPr>
              <a:t>O</a:t>
            </a:r>
            <a:r>
              <a:rPr lang="en-US" altLang="en-US" sz="100" kern="1200" dirty="0">
                <a:solidFill>
                  <a:srgbClr val="000000"/>
                </a:solidFill>
              </a:rPr>
              <a:t> </a:t>
            </a:r>
            <a:r>
              <a:rPr lang="en-US" altLang="en-US" kern="1200" dirty="0">
                <a:solidFill>
                  <a:srgbClr val="000000"/>
                </a:solidFill>
              </a:rPr>
              <a:t>S), Android</a:t>
            </a:r>
          </a:p>
          <a:p>
            <a:pPr marL="255651" lvl="0" indent="-255651">
              <a:spcAft>
                <a:spcPct val="0"/>
              </a:spcAft>
              <a:buSzPts val="2400"/>
              <a:tabLst/>
            </a:pPr>
            <a:r>
              <a:rPr lang="en-US" altLang="en-US" kern="1200" dirty="0">
                <a:solidFill>
                  <a:srgbClr val="000000"/>
                </a:solidFill>
              </a:rPr>
              <a:t>App marketplaces</a:t>
            </a:r>
          </a:p>
          <a:p>
            <a:pPr marL="741553" lvl="1" indent="-284353">
              <a:spcAft>
                <a:spcPct val="0"/>
              </a:spcAft>
              <a:buSzPts val="2400"/>
            </a:pPr>
            <a:r>
              <a:rPr lang="en-US" altLang="en-US" kern="1200" dirty="0">
                <a:solidFill>
                  <a:srgbClr val="000000"/>
                </a:solidFill>
              </a:rPr>
              <a:t>Google Play, Apple</a:t>
            </a:r>
            <a:r>
              <a:rPr lang="en-US" altLang="ja-JP" kern="1200" dirty="0">
                <a:solidFill>
                  <a:srgbClr val="000000"/>
                </a:solidFill>
              </a:rPr>
              <a:t>’s App Store, </a:t>
            </a:r>
            <a:r>
              <a:rPr lang="en-US" dirty="0"/>
              <a:t>Amazon’s Appstore</a:t>
            </a:r>
            <a:endParaRPr lang="en-US" altLang="en-US" kern="1200" dirty="0">
              <a:solidFill>
                <a:srgbClr val="000000"/>
              </a:solidFill>
            </a:endParaRPr>
          </a:p>
        </p:txBody>
      </p:sp>
    </p:spTree>
    <p:extLst>
      <p:ext uri="{BB962C8B-B14F-4D97-AF65-F5344CB8AC3E}">
        <p14:creationId xmlns:p14="http://schemas.microsoft.com/office/powerpoint/2010/main" val="38909669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Careers in </a:t>
            </a:r>
            <a:r>
              <a:rPr lang="pt-BR" kern="1200" dirty="0">
                <a:cs typeface="Times New Roman" panose="02020603050405020304" pitchFamily="18" charset="0"/>
              </a:rPr>
              <a:t>E-commerce</a:t>
            </a:r>
            <a:endParaRPr lang="en-IN"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panose="020B0604020202020204" pitchFamily="34" charset="0"/>
              </a:rPr>
              <a:t>Position: E-commerce Specialist</a:t>
            </a:r>
          </a:p>
          <a:p>
            <a:pPr marL="255651" lvl="0" indent="-255651">
              <a:spcAft>
                <a:spcPct val="0"/>
              </a:spcAft>
              <a:buSzPts val="2400"/>
              <a:tabLst/>
            </a:pPr>
            <a:r>
              <a:rPr lang="en-US" kern="1200" dirty="0">
                <a:solidFill>
                  <a:srgbClr val="000000"/>
                </a:solidFill>
                <a:latin typeface="Arial" panose="020B0604020202020204" pitchFamily="34" charset="0"/>
              </a:rPr>
              <a:t>Qualification/Skills</a:t>
            </a:r>
          </a:p>
          <a:p>
            <a:pPr marL="255651" lvl="0" indent="-255651">
              <a:spcAft>
                <a:spcPct val="0"/>
              </a:spcAft>
              <a:buSzPts val="2400"/>
              <a:tabLst/>
            </a:pPr>
            <a:r>
              <a:rPr lang="en-US" kern="1200" dirty="0">
                <a:solidFill>
                  <a:srgbClr val="000000"/>
                </a:solidFill>
                <a:latin typeface="Arial" panose="020B0604020202020204" pitchFamily="34" charset="0"/>
              </a:rPr>
              <a:t>Preparing for the Interview</a:t>
            </a:r>
          </a:p>
          <a:p>
            <a:pPr marL="255651" lvl="0" indent="-255651">
              <a:spcAft>
                <a:spcPct val="0"/>
              </a:spcAft>
              <a:buSzPts val="2400"/>
              <a:tabLst/>
            </a:pPr>
            <a:r>
              <a:rPr lang="en-US" kern="1200" dirty="0">
                <a:solidFill>
                  <a:srgbClr val="000000"/>
                </a:solidFill>
                <a:latin typeface="Arial" panose="020B0604020202020204" pitchFamily="34" charset="0"/>
              </a:rPr>
              <a:t>Possible Interview Questions</a:t>
            </a:r>
          </a:p>
        </p:txBody>
      </p:sp>
    </p:spTree>
    <p:extLst>
      <p:ext uri="{BB962C8B-B14F-4D97-AF65-F5344CB8AC3E}">
        <p14:creationId xmlns:p14="http://schemas.microsoft.com/office/powerpoint/2010/main" val="26842644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5" name="Title 4">
            <a:extLst>
              <a:ext uri="{FF2B5EF4-FFF2-40B4-BE49-F238E27FC236}">
                <a16:creationId xmlns:a16="http://schemas.microsoft.com/office/drawing/2014/main" id="{E47FF819-0D5D-491A-BF8F-B42813E7390C}"/>
              </a:ext>
            </a:extLst>
          </p:cNvPr>
          <p:cNvSpPr>
            <a:spLocks noGrp="1"/>
          </p:cNvSpPr>
          <p:nvPr>
            <p:ph type="title"/>
          </p:nvPr>
        </p:nvSpPr>
        <p:spPr/>
        <p:txBody>
          <a:bodyPr/>
          <a:lstStyle/>
          <a:p>
            <a:r>
              <a:rPr lang="en-US" dirty="0"/>
              <a:t>Copyright</a:t>
            </a:r>
          </a:p>
        </p:txBody>
      </p:sp>
      <p:pic>
        <p:nvPicPr>
          <p:cNvPr id="7" name="Graphic 6" descr="Warning">
            <a:extLst>
              <a:ext uri="{FF2B5EF4-FFF2-40B4-BE49-F238E27FC236}">
                <a16:creationId xmlns:a16="http://schemas.microsoft.com/office/drawing/2014/main" id="{C06FB2D2-3F36-42C9-A5A6-B6234DC54C96}"/>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246184" y="2317359"/>
            <a:ext cx="1277815" cy="1434026"/>
          </a:xfrm>
          <a:prstGeom prst="rect">
            <a:avLst/>
          </a:prstGeom>
        </p:spPr>
      </p:pic>
      <p:sp>
        <p:nvSpPr>
          <p:cNvPr id="2" name="Text Placeholder 1">
            <a:extLst>
              <a:ext uri="{FF2B5EF4-FFF2-40B4-BE49-F238E27FC236}">
                <a16:creationId xmlns:a16="http://schemas.microsoft.com/office/drawing/2014/main" id="{AD5FAE7B-F718-4307-B112-AD6256157E8F}"/>
              </a:ext>
            </a:extLst>
          </p:cNvPr>
          <p:cNvSpPr>
            <a:spLocks noGrp="1"/>
          </p:cNvSpPr>
          <p:nvPr>
            <p:ph type="body" idx="4294967295"/>
          </p:nvPr>
        </p:nvSpPr>
        <p:spPr>
          <a:xfrm>
            <a:off x="1606061" y="1852246"/>
            <a:ext cx="6858001" cy="2854836"/>
          </a:xfrm>
          <a:ln/>
        </p:spPr>
        <p:style>
          <a:lnRef idx="2">
            <a:schemeClr val="dk1"/>
          </a:lnRef>
          <a:fillRef idx="1">
            <a:schemeClr val="lt1"/>
          </a:fillRef>
          <a:effectRef idx="0">
            <a:schemeClr val="dk1"/>
          </a:effectRef>
          <a:fontRef idx="minor">
            <a:schemeClr val="dk1"/>
          </a:fontRef>
        </p:style>
        <p:txBody>
          <a:bodyPr lIns="182880" tIns="182880" rIns="182880" bIns="182880" anchor="ctr"/>
          <a:lstStyle/>
          <a:p>
            <a:pPr marL="101600" indent="0">
              <a:buNone/>
            </a:pPr>
            <a:r>
              <a:rPr lang="en-US" b="1" dirty="0"/>
              <a:t>This work is protected by United States copyright laws and is</a:t>
            </a:r>
            <a:r>
              <a:rPr lang="en-US" b="1" baseline="0" dirty="0"/>
              <a:t> </a:t>
            </a:r>
            <a:r>
              <a:rPr lang="en-US" b="1" dirty="0"/>
              <a:t>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200" kern="1200" dirty="0">
                <a:cs typeface="Times New Roman" panose="02020603050405020304" pitchFamily="18" charset="0"/>
              </a:rPr>
              <a:t>The Internet: Technology Background</a:t>
            </a:r>
            <a:endParaRPr lang="en-IN" sz="3200" dirty="0"/>
          </a:p>
        </p:txBody>
      </p:sp>
      <p:sp>
        <p:nvSpPr>
          <p:cNvPr id="5" name="Content Placeholder 4"/>
          <p:cNvSpPr>
            <a:spLocks noGrp="1"/>
          </p:cNvSpPr>
          <p:nvPr>
            <p:ph sz="quarter" idx="13"/>
          </p:nvPr>
        </p:nvSpPr>
        <p:spPr>
          <a:xfrm>
            <a:off x="457201" y="1554920"/>
            <a:ext cx="8081158" cy="4663335"/>
          </a:xfrm>
        </p:spPr>
        <p:txBody>
          <a:bodyPr/>
          <a:lstStyle/>
          <a:p>
            <a:pPr marL="255651" lvl="0" indent="-255651">
              <a:spcAft>
                <a:spcPct val="0"/>
              </a:spcAft>
              <a:buSzPts val="2400"/>
              <a:tabLst/>
            </a:pPr>
            <a:r>
              <a:rPr lang="en-US" altLang="en-US" kern="1200" dirty="0">
                <a:solidFill>
                  <a:srgbClr val="000000"/>
                </a:solidFill>
                <a:latin typeface="Arial" panose="020B0604020202020204" pitchFamily="34" charset="0"/>
              </a:rPr>
              <a:t>Internet</a:t>
            </a:r>
          </a:p>
          <a:p>
            <a:pPr marL="741553" lvl="1" indent="-284353">
              <a:spcAft>
                <a:spcPct val="0"/>
              </a:spcAft>
              <a:buSzPts val="2400"/>
            </a:pPr>
            <a:r>
              <a:rPr lang="en-US" altLang="en-US" kern="1200" dirty="0">
                <a:solidFill>
                  <a:srgbClr val="000000"/>
                </a:solidFill>
                <a:latin typeface="Arial" panose="020B0604020202020204" pitchFamily="34" charset="0"/>
              </a:rPr>
              <a:t>Interconnected network of thousands of networks and millions of computers</a:t>
            </a:r>
          </a:p>
          <a:p>
            <a:pPr marL="741553" lvl="1" indent="-284353">
              <a:spcAft>
                <a:spcPct val="0"/>
              </a:spcAft>
              <a:buSzPts val="2400"/>
            </a:pPr>
            <a:r>
              <a:rPr lang="en-US" altLang="en-US" kern="1200" dirty="0">
                <a:solidFill>
                  <a:srgbClr val="000000"/>
                </a:solidFill>
                <a:latin typeface="Arial" panose="020B0604020202020204" pitchFamily="34" charset="0"/>
              </a:rPr>
              <a:t>Links businesses, educational institutions, government agencies, and individuals</a:t>
            </a:r>
          </a:p>
          <a:p>
            <a:pPr marL="255651" lvl="0" indent="-255651">
              <a:spcAft>
                <a:spcPct val="0"/>
              </a:spcAft>
              <a:buSzPts val="2400"/>
              <a:tabLst/>
            </a:pPr>
            <a:r>
              <a:rPr lang="en-US" altLang="en-US" kern="1200" dirty="0">
                <a:solidFill>
                  <a:srgbClr val="000000"/>
                </a:solidFill>
                <a:latin typeface="Arial" panose="020B0604020202020204" pitchFamily="34" charset="0"/>
              </a:rPr>
              <a:t>World Wide Web (Web)</a:t>
            </a:r>
          </a:p>
          <a:p>
            <a:pPr marL="741553" lvl="1" indent="-284353">
              <a:spcAft>
                <a:spcPct val="0"/>
              </a:spcAft>
              <a:buSzPts val="2400"/>
            </a:pPr>
            <a:r>
              <a:rPr lang="en-US" altLang="en-US" kern="1200" dirty="0">
                <a:solidFill>
                  <a:srgbClr val="000000"/>
                </a:solidFill>
                <a:latin typeface="Arial" panose="020B0604020202020204" pitchFamily="34" charset="0"/>
              </a:rPr>
              <a:t>One of the Internet</a:t>
            </a:r>
            <a:r>
              <a:rPr lang="en-US" altLang="ja-JP" kern="1200" dirty="0">
                <a:solidFill>
                  <a:srgbClr val="000000"/>
                </a:solidFill>
                <a:latin typeface="Arial" panose="020B0604020202020204" pitchFamily="34" charset="0"/>
              </a:rPr>
              <a:t>’s most popular services</a:t>
            </a:r>
          </a:p>
          <a:p>
            <a:pPr marL="741553" lvl="1" indent="-284353">
              <a:spcAft>
                <a:spcPct val="0"/>
              </a:spcAft>
              <a:buSzPts val="2400"/>
            </a:pPr>
            <a:r>
              <a:rPr lang="en-US" altLang="en-US" kern="1200" dirty="0">
                <a:solidFill>
                  <a:srgbClr val="000000"/>
                </a:solidFill>
                <a:latin typeface="Arial" panose="020B0604020202020204" pitchFamily="34" charset="0"/>
              </a:rPr>
              <a:t>Provides access to billions, possibly trillions, of web pages</a:t>
            </a:r>
          </a:p>
        </p:txBody>
      </p:sp>
    </p:spTree>
    <p:extLst>
      <p:ext uri="{BB962C8B-B14F-4D97-AF65-F5344CB8AC3E}">
        <p14:creationId xmlns:p14="http://schemas.microsoft.com/office/powerpoint/2010/main" val="1110638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15371"/>
            <a:ext cx="6913418" cy="1097279"/>
          </a:xfrm>
        </p:spPr>
        <p:txBody>
          <a:bodyPr/>
          <a:lstStyle/>
          <a:p>
            <a:r>
              <a:rPr lang="en-IN" altLang="en-US" sz="3200" kern="1200" dirty="0">
                <a:cs typeface="Times New Roman" panose="02020603050405020304" pitchFamily="18" charset="0"/>
              </a:rPr>
              <a:t>The Evolution of the Internet 1961–Present</a:t>
            </a:r>
            <a:endParaRPr lang="en-IN" sz="3200" dirty="0"/>
          </a:p>
        </p:txBody>
      </p:sp>
      <p:sp>
        <p:nvSpPr>
          <p:cNvPr id="5" name="Content Placeholder 4"/>
          <p:cNvSpPr>
            <a:spLocks noGrp="1"/>
          </p:cNvSpPr>
          <p:nvPr>
            <p:ph sz="quarter" idx="13"/>
          </p:nvPr>
        </p:nvSpPr>
        <p:spPr/>
        <p:txBody>
          <a:bodyPr/>
          <a:lstStyle/>
          <a:p>
            <a:pPr marL="255651" lvl="0" indent="-255651">
              <a:spcAft>
                <a:spcPct val="0"/>
              </a:spcAft>
              <a:buSzPts val="2400"/>
              <a:tabLst/>
            </a:pPr>
            <a:r>
              <a:rPr lang="en-US" altLang="en-US" kern="1200" dirty="0">
                <a:solidFill>
                  <a:srgbClr val="000000"/>
                </a:solidFill>
                <a:latin typeface="Arial" panose="020B0604020202020204" pitchFamily="34" charset="0"/>
              </a:rPr>
              <a:t>Innovation Phase, 1961–1974</a:t>
            </a:r>
          </a:p>
          <a:p>
            <a:pPr marL="741553" lvl="1" indent="-284353">
              <a:spcAft>
                <a:spcPct val="0"/>
              </a:spcAft>
              <a:buSzPts val="2400"/>
            </a:pPr>
            <a:r>
              <a:rPr lang="en-US" altLang="en-US" kern="1200" dirty="0">
                <a:solidFill>
                  <a:srgbClr val="000000"/>
                </a:solidFill>
                <a:latin typeface="Arial" panose="020B0604020202020204" pitchFamily="34" charset="0"/>
              </a:rPr>
              <a:t>Creation of fundamental building blocks</a:t>
            </a:r>
          </a:p>
          <a:p>
            <a:pPr marL="255651" lvl="0" indent="-255651">
              <a:spcAft>
                <a:spcPct val="0"/>
              </a:spcAft>
              <a:buSzPts val="2400"/>
              <a:tabLst/>
            </a:pPr>
            <a:r>
              <a:rPr lang="en-US" altLang="en-US" kern="1200" dirty="0">
                <a:solidFill>
                  <a:srgbClr val="000000"/>
                </a:solidFill>
                <a:latin typeface="Arial" panose="020B0604020202020204" pitchFamily="34" charset="0"/>
              </a:rPr>
              <a:t>Institutionalization Phase, 1975–1995</a:t>
            </a:r>
          </a:p>
          <a:p>
            <a:pPr marL="741553" lvl="1" indent="-284353">
              <a:spcAft>
                <a:spcPct val="0"/>
              </a:spcAft>
              <a:buSzPts val="2400"/>
            </a:pPr>
            <a:r>
              <a:rPr lang="en-US" altLang="en-US" kern="1200" dirty="0">
                <a:solidFill>
                  <a:srgbClr val="000000"/>
                </a:solidFill>
                <a:latin typeface="Arial" panose="020B0604020202020204" pitchFamily="34" charset="0"/>
              </a:rPr>
              <a:t>Large institutions provide funding and legitimization</a:t>
            </a:r>
          </a:p>
          <a:p>
            <a:pPr marL="255651" lvl="0" indent="-255651">
              <a:spcAft>
                <a:spcPct val="0"/>
              </a:spcAft>
              <a:buSzPts val="2400"/>
              <a:tabLst/>
            </a:pPr>
            <a:r>
              <a:rPr lang="en-US" altLang="en-US" kern="1200" dirty="0">
                <a:solidFill>
                  <a:srgbClr val="000000"/>
                </a:solidFill>
                <a:latin typeface="Arial" panose="020B0604020202020204" pitchFamily="34" charset="0"/>
              </a:rPr>
              <a:t>Commercialization Phase, 1995–present</a:t>
            </a:r>
          </a:p>
          <a:p>
            <a:pPr marL="741553" lvl="1" indent="-284353">
              <a:spcAft>
                <a:spcPct val="0"/>
              </a:spcAft>
              <a:buSzPts val="2400"/>
            </a:pPr>
            <a:r>
              <a:rPr lang="en-US" altLang="en-US" kern="1200" dirty="0">
                <a:solidFill>
                  <a:srgbClr val="000000"/>
                </a:solidFill>
                <a:latin typeface="Arial" panose="020B0604020202020204" pitchFamily="34" charset="0"/>
              </a:rPr>
              <a:t>Private corporations take over, expand Internet backbone and local service</a:t>
            </a:r>
          </a:p>
        </p:txBody>
      </p:sp>
    </p:spTree>
    <p:extLst>
      <p:ext uri="{BB962C8B-B14F-4D97-AF65-F5344CB8AC3E}">
        <p14:creationId xmlns:p14="http://schemas.microsoft.com/office/powerpoint/2010/main" val="1677226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kern="1200" dirty="0">
                <a:cs typeface="Times New Roman" panose="02020603050405020304" pitchFamily="18" charset="0"/>
              </a:rPr>
              <a:t>Domain Names, D</a:t>
            </a:r>
            <a:r>
              <a:rPr lang="en-IN" sz="200" kern="1200" dirty="0">
                <a:cs typeface="Times New Roman" panose="02020603050405020304" pitchFamily="18" charset="0"/>
              </a:rPr>
              <a:t> </a:t>
            </a:r>
            <a:r>
              <a:rPr lang="en-IN" kern="1200" dirty="0">
                <a:cs typeface="Times New Roman" panose="02020603050405020304" pitchFamily="18" charset="0"/>
              </a:rPr>
              <a:t>N</a:t>
            </a:r>
            <a:r>
              <a:rPr lang="en-IN" sz="200" kern="1200" dirty="0">
                <a:cs typeface="Times New Roman" panose="02020603050405020304" pitchFamily="18" charset="0"/>
              </a:rPr>
              <a:t> </a:t>
            </a:r>
            <a:r>
              <a:rPr lang="en-IN" kern="1200" dirty="0">
                <a:cs typeface="Times New Roman" panose="02020603050405020304" pitchFamily="18" charset="0"/>
              </a:rPr>
              <a:t>S, and U</a:t>
            </a:r>
            <a:r>
              <a:rPr lang="en-IN" sz="200" kern="1200" dirty="0">
                <a:cs typeface="Times New Roman" panose="02020603050405020304" pitchFamily="18" charset="0"/>
              </a:rPr>
              <a:t> </a:t>
            </a:r>
            <a:r>
              <a:rPr lang="en-IN" kern="1200" dirty="0">
                <a:cs typeface="Times New Roman" panose="02020603050405020304" pitchFamily="18" charset="0"/>
              </a:rPr>
              <a:t>R</a:t>
            </a:r>
            <a:r>
              <a:rPr lang="en-IN" sz="200" kern="1200" dirty="0">
                <a:cs typeface="Times New Roman" panose="02020603050405020304" pitchFamily="18" charset="0"/>
              </a:rPr>
              <a:t> </a:t>
            </a:r>
            <a:r>
              <a:rPr lang="en-IN" kern="1200" dirty="0">
                <a:cs typeface="Times New Roman" panose="02020603050405020304" pitchFamily="18" charset="0"/>
              </a:rPr>
              <a:t>L</a:t>
            </a:r>
            <a:r>
              <a:rPr lang="en-IN" sz="200" kern="1200" dirty="0">
                <a:cs typeface="Times New Roman" panose="02020603050405020304" pitchFamily="18" charset="0"/>
              </a:rPr>
              <a:t> </a:t>
            </a:r>
            <a:r>
              <a:rPr lang="en-IN" kern="1200" dirty="0">
                <a:cs typeface="Times New Roman" panose="02020603050405020304" pitchFamily="18" charset="0"/>
              </a:rPr>
              <a:t>s</a:t>
            </a:r>
            <a:endParaRPr lang="en-IN" dirty="0"/>
          </a:p>
        </p:txBody>
      </p:sp>
      <p:sp>
        <p:nvSpPr>
          <p:cNvPr id="2" name="Content Placeholder 1"/>
          <p:cNvSpPr>
            <a:spLocks noGrp="1"/>
          </p:cNvSpPr>
          <p:nvPr>
            <p:ph sz="quarter" idx="13"/>
          </p:nvPr>
        </p:nvSpPr>
        <p:spPr>
          <a:xfrm>
            <a:off x="457200" y="1552575"/>
            <a:ext cx="8229600" cy="3722811"/>
          </a:xfrm>
        </p:spPr>
        <p:txBody>
          <a:bodyPr/>
          <a:lstStyle/>
          <a:p>
            <a:pPr marL="255651" lvl="0" indent="-255651">
              <a:spcAft>
                <a:spcPct val="0"/>
              </a:spcAft>
              <a:buSzPts val="2400"/>
              <a:tabLst/>
            </a:pPr>
            <a:r>
              <a:rPr lang="en-US" kern="1200" dirty="0">
                <a:solidFill>
                  <a:srgbClr val="000000"/>
                </a:solidFill>
                <a:latin typeface="Arial" panose="020B0604020202020204" pitchFamily="34" charset="0"/>
              </a:rPr>
              <a:t>Domain name</a:t>
            </a:r>
          </a:p>
          <a:p>
            <a:pPr marL="741553" lvl="1" indent="-284353">
              <a:spcAft>
                <a:spcPct val="0"/>
              </a:spcAft>
              <a:buSzPts val="2400"/>
            </a:pPr>
            <a:r>
              <a:rPr lang="en-US" kern="1200" dirty="0">
                <a:solidFill>
                  <a:srgbClr val="000000"/>
                </a:solidFill>
                <a:latin typeface="Arial" panose="020B0604020202020204" pitchFamily="34" charset="0"/>
              </a:rPr>
              <a:t>I</a:t>
            </a:r>
            <a:r>
              <a:rPr lang="en-US" sz="100" kern="1200" dirty="0">
                <a:solidFill>
                  <a:srgbClr val="000000"/>
                </a:solidFill>
                <a:latin typeface="Arial" panose="020B0604020202020204" pitchFamily="34" charset="0"/>
              </a:rPr>
              <a:t> </a:t>
            </a:r>
            <a:r>
              <a:rPr lang="en-US" kern="1200" dirty="0">
                <a:solidFill>
                  <a:srgbClr val="000000"/>
                </a:solidFill>
                <a:latin typeface="Arial" panose="020B0604020202020204" pitchFamily="34" charset="0"/>
              </a:rPr>
              <a:t>P address expressed in natural language</a:t>
            </a:r>
          </a:p>
          <a:p>
            <a:pPr marL="255651" lvl="0" indent="-255651">
              <a:spcAft>
                <a:spcPct val="0"/>
              </a:spcAft>
              <a:buSzPts val="2400"/>
              <a:tabLst/>
            </a:pPr>
            <a:r>
              <a:rPr lang="en-US" kern="1200" dirty="0">
                <a:solidFill>
                  <a:srgbClr val="000000"/>
                </a:solidFill>
                <a:latin typeface="Arial" panose="020B0604020202020204" pitchFamily="34" charset="0"/>
              </a:rPr>
              <a:t>Domain name system (D</a:t>
            </a:r>
            <a:r>
              <a:rPr lang="en-US" sz="100" kern="1200" dirty="0">
                <a:solidFill>
                  <a:srgbClr val="000000"/>
                </a:solidFill>
                <a:latin typeface="Arial" panose="020B0604020202020204" pitchFamily="34" charset="0"/>
              </a:rPr>
              <a:t> </a:t>
            </a:r>
            <a:r>
              <a:rPr lang="en-US" kern="1200" dirty="0">
                <a:solidFill>
                  <a:srgbClr val="000000"/>
                </a:solidFill>
                <a:latin typeface="Arial" panose="020B0604020202020204" pitchFamily="34" charset="0"/>
              </a:rPr>
              <a:t>N</a:t>
            </a:r>
            <a:r>
              <a:rPr lang="en-US" sz="100" kern="1200" dirty="0">
                <a:solidFill>
                  <a:srgbClr val="000000"/>
                </a:solidFill>
                <a:latin typeface="Arial" panose="020B0604020202020204" pitchFamily="34" charset="0"/>
              </a:rPr>
              <a:t> </a:t>
            </a:r>
            <a:r>
              <a:rPr lang="en-US" kern="1200" dirty="0">
                <a:solidFill>
                  <a:srgbClr val="000000"/>
                </a:solidFill>
                <a:latin typeface="Arial" panose="020B0604020202020204" pitchFamily="34" charset="0"/>
              </a:rPr>
              <a:t>S)</a:t>
            </a:r>
          </a:p>
          <a:p>
            <a:pPr marL="741553" lvl="1" indent="-284353">
              <a:spcAft>
                <a:spcPct val="0"/>
              </a:spcAft>
              <a:buSzPts val="2400"/>
            </a:pPr>
            <a:r>
              <a:rPr lang="en-US" kern="1200" dirty="0">
                <a:solidFill>
                  <a:srgbClr val="000000"/>
                </a:solidFill>
                <a:latin typeface="Arial" panose="020B0604020202020204" pitchFamily="34" charset="0"/>
              </a:rPr>
              <a:t>Allows numeric I</a:t>
            </a:r>
            <a:r>
              <a:rPr lang="en-US" sz="100" kern="1200" dirty="0">
                <a:solidFill>
                  <a:srgbClr val="000000"/>
                </a:solidFill>
                <a:latin typeface="Arial" panose="020B0604020202020204" pitchFamily="34" charset="0"/>
              </a:rPr>
              <a:t> </a:t>
            </a:r>
            <a:r>
              <a:rPr lang="en-US" kern="1200" dirty="0">
                <a:solidFill>
                  <a:srgbClr val="000000"/>
                </a:solidFill>
                <a:latin typeface="Arial" panose="020B0604020202020204" pitchFamily="34" charset="0"/>
              </a:rPr>
              <a:t>P addresses to be expressed in natural language</a:t>
            </a:r>
          </a:p>
          <a:p>
            <a:pPr marL="255651" lvl="0" indent="-255651">
              <a:spcAft>
                <a:spcPct val="0"/>
              </a:spcAft>
              <a:buSzPts val="2400"/>
              <a:tabLst/>
            </a:pPr>
            <a:r>
              <a:rPr lang="en-US" kern="1200" dirty="0">
                <a:solidFill>
                  <a:srgbClr val="000000"/>
                </a:solidFill>
                <a:latin typeface="Arial" panose="020B0604020202020204" pitchFamily="34" charset="0"/>
              </a:rPr>
              <a:t>Uniform resource locator (U</a:t>
            </a:r>
            <a:r>
              <a:rPr lang="en-US" sz="100" kern="1200" dirty="0">
                <a:solidFill>
                  <a:srgbClr val="000000"/>
                </a:solidFill>
                <a:latin typeface="Arial" panose="020B0604020202020204" pitchFamily="34" charset="0"/>
              </a:rPr>
              <a:t> </a:t>
            </a:r>
            <a:r>
              <a:rPr lang="en-US" kern="1200" dirty="0">
                <a:solidFill>
                  <a:srgbClr val="000000"/>
                </a:solidFill>
                <a:latin typeface="Arial" panose="020B0604020202020204" pitchFamily="34" charset="0"/>
              </a:rPr>
              <a:t>R</a:t>
            </a:r>
            <a:r>
              <a:rPr lang="en-US" sz="100" kern="1200" dirty="0">
                <a:solidFill>
                  <a:srgbClr val="000000"/>
                </a:solidFill>
                <a:latin typeface="Arial" panose="020B0604020202020204" pitchFamily="34" charset="0"/>
              </a:rPr>
              <a:t> </a:t>
            </a:r>
            <a:r>
              <a:rPr lang="en-US" kern="1200" dirty="0">
                <a:solidFill>
                  <a:srgbClr val="000000"/>
                </a:solidFill>
                <a:latin typeface="Arial" panose="020B0604020202020204" pitchFamily="34" charset="0"/>
              </a:rPr>
              <a:t>L)</a:t>
            </a:r>
          </a:p>
          <a:p>
            <a:pPr marL="741553" lvl="1" indent="-284353">
              <a:spcAft>
                <a:spcPct val="0"/>
              </a:spcAft>
              <a:buSzPts val="2400"/>
            </a:pPr>
            <a:r>
              <a:rPr lang="en-US" kern="1200" dirty="0">
                <a:solidFill>
                  <a:srgbClr val="000000"/>
                </a:solidFill>
                <a:latin typeface="Arial" panose="020B0604020202020204" pitchFamily="34" charset="0"/>
              </a:rPr>
              <a:t>Address used by web browser to identify location of content on the Web</a:t>
            </a:r>
          </a:p>
        </p:txBody>
      </p:sp>
      <p:sp>
        <p:nvSpPr>
          <p:cNvPr id="3" name="Content Placeholder 2"/>
          <p:cNvSpPr>
            <a:spLocks noGrp="1"/>
          </p:cNvSpPr>
          <p:nvPr>
            <p:ph sz="quarter" idx="14"/>
          </p:nvPr>
        </p:nvSpPr>
        <p:spPr>
          <a:xfrm>
            <a:off x="457200" y="5345238"/>
            <a:ext cx="2784764" cy="438046"/>
          </a:xfrm>
        </p:spPr>
        <p:txBody>
          <a:bodyPr tIns="0"/>
          <a:lstStyle/>
          <a:p>
            <a:pPr lvl="1" indent="-284400"/>
            <a:r>
              <a:rPr lang="en-US" kern="1200" dirty="0">
                <a:solidFill>
                  <a:srgbClr val="000000"/>
                </a:solidFill>
                <a:latin typeface="Arial" panose="020B0604020202020204" pitchFamily="34" charset="0"/>
              </a:rPr>
              <a:t>For example:</a:t>
            </a:r>
            <a:endParaRPr lang="en-IN" dirty="0"/>
          </a:p>
        </p:txBody>
      </p:sp>
      <p:sp>
        <p:nvSpPr>
          <p:cNvPr id="8" name="Text Placeholder 7"/>
          <p:cNvSpPr>
            <a:spLocks noGrp="1"/>
          </p:cNvSpPr>
          <p:nvPr>
            <p:ph type="body" sz="quarter" idx="17"/>
          </p:nvPr>
        </p:nvSpPr>
        <p:spPr>
          <a:xfrm>
            <a:off x="3305297" y="5359094"/>
            <a:ext cx="5106389" cy="438046"/>
          </a:xfrm>
        </p:spPr>
        <p:txBody>
          <a:bodyPr lIns="0" tIns="0"/>
          <a:lstStyle/>
          <a:p>
            <a:pPr marL="0" lvl="1" indent="0">
              <a:buNone/>
            </a:pPr>
            <a:r>
              <a:rPr lang="en-US" sz="2400" kern="1200" dirty="0">
                <a:solidFill>
                  <a:srgbClr val="000000"/>
                </a:solidFill>
                <a:latin typeface="+mn-lt"/>
                <a:hlinkClick r:id="rId3" tooltip="http://www.azimuth-interactive.com/"/>
              </a:rPr>
              <a:t>http://www.azimuth-interactive.com/</a:t>
            </a:r>
            <a:endParaRPr lang="en-IN" sz="2400" dirty="0">
              <a:latin typeface="+mn-lt"/>
            </a:endParaRPr>
          </a:p>
        </p:txBody>
      </p:sp>
    </p:spTree>
    <p:extLst>
      <p:ext uri="{BB962C8B-B14F-4D97-AF65-F5344CB8AC3E}">
        <p14:creationId xmlns:p14="http://schemas.microsoft.com/office/powerpoint/2010/main" val="4192372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kern="1200" dirty="0">
                <a:cs typeface="Times New Roman" panose="02020603050405020304" pitchFamily="18" charset="0"/>
              </a:rPr>
              <a:t>Client/Server Computing</a:t>
            </a:r>
            <a:endParaRPr lang="en-IN" dirty="0"/>
          </a:p>
        </p:txBody>
      </p:sp>
      <p:sp>
        <p:nvSpPr>
          <p:cNvPr id="5" name="Content Placeholder 4"/>
          <p:cNvSpPr>
            <a:spLocks noGrp="1"/>
          </p:cNvSpPr>
          <p:nvPr>
            <p:ph sz="quarter" idx="13"/>
          </p:nvPr>
        </p:nvSpPr>
        <p:spPr/>
        <p:txBody>
          <a:bodyPr/>
          <a:lstStyle/>
          <a:p>
            <a:pPr marL="255651" lvl="0" indent="-255651">
              <a:spcAft>
                <a:spcPct val="0"/>
              </a:spcAft>
              <a:buSzPts val="2400"/>
              <a:tabLst/>
            </a:pPr>
            <a:r>
              <a:rPr lang="en-US" kern="1200">
                <a:solidFill>
                  <a:srgbClr val="000000"/>
                </a:solidFill>
                <a:latin typeface="Arial" panose="020B0604020202020204" pitchFamily="34" charset="0"/>
              </a:rPr>
              <a:t>Powerful desktop computers </a:t>
            </a:r>
            <a:r>
              <a:rPr lang="en-US" kern="1200" dirty="0">
                <a:solidFill>
                  <a:srgbClr val="000000"/>
                </a:solidFill>
                <a:latin typeface="Arial" panose="020B0604020202020204" pitchFamily="34" charset="0"/>
              </a:rPr>
              <a:t>(clients) connected in network with one or more servers</a:t>
            </a:r>
          </a:p>
          <a:p>
            <a:pPr marL="255651" lvl="0" indent="-255651">
              <a:spcAft>
                <a:spcPct val="0"/>
              </a:spcAft>
              <a:buSzPts val="2400"/>
              <a:tabLst/>
            </a:pPr>
            <a:r>
              <a:rPr lang="en-US" kern="1200" dirty="0">
                <a:solidFill>
                  <a:srgbClr val="000000"/>
                </a:solidFill>
                <a:latin typeface="Arial" panose="020B0604020202020204" pitchFamily="34" charset="0"/>
              </a:rPr>
              <a:t>Servers perform common functions for the clients</a:t>
            </a:r>
          </a:p>
          <a:p>
            <a:pPr marL="741553" lvl="1" indent="-284353">
              <a:spcAft>
                <a:spcPct val="0"/>
              </a:spcAft>
              <a:buSzPts val="2400"/>
            </a:pPr>
            <a:r>
              <a:rPr lang="en-US" kern="1200" dirty="0">
                <a:solidFill>
                  <a:srgbClr val="000000"/>
                </a:solidFill>
                <a:latin typeface="Arial" panose="020B0604020202020204" pitchFamily="34" charset="0"/>
              </a:rPr>
              <a:t>Storing files</a:t>
            </a:r>
          </a:p>
          <a:p>
            <a:pPr marL="741553" lvl="1" indent="-284353">
              <a:spcAft>
                <a:spcPct val="0"/>
              </a:spcAft>
              <a:buSzPts val="2400"/>
            </a:pPr>
            <a:r>
              <a:rPr lang="en-US" kern="1200" dirty="0">
                <a:solidFill>
                  <a:srgbClr val="000000"/>
                </a:solidFill>
                <a:latin typeface="Arial" panose="020B0604020202020204" pitchFamily="34" charset="0"/>
              </a:rPr>
              <a:t>Software applications</a:t>
            </a:r>
          </a:p>
          <a:p>
            <a:pPr marL="741553" lvl="1" indent="-284353">
              <a:spcAft>
                <a:spcPct val="0"/>
              </a:spcAft>
              <a:buSzPts val="2400"/>
            </a:pPr>
            <a:r>
              <a:rPr lang="en-US" kern="1200" dirty="0">
                <a:solidFill>
                  <a:srgbClr val="000000"/>
                </a:solidFill>
                <a:latin typeface="Arial" panose="020B0604020202020204" pitchFamily="34" charset="0"/>
              </a:rPr>
              <a:t>Access to printers, and so on</a:t>
            </a:r>
          </a:p>
        </p:txBody>
      </p:sp>
    </p:spTree>
    <p:extLst>
      <p:ext uri="{BB962C8B-B14F-4D97-AF65-F5344CB8AC3E}">
        <p14:creationId xmlns:p14="http://schemas.microsoft.com/office/powerpoint/2010/main" val="3033118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kern="1200" dirty="0">
                <a:cs typeface="Times New Roman" panose="02020603050405020304" pitchFamily="18" charset="0"/>
              </a:rPr>
              <a:t>The Mobile Platform</a:t>
            </a:r>
            <a:endParaRPr lang="en-IN" dirty="0"/>
          </a:p>
        </p:txBody>
      </p:sp>
      <p:sp>
        <p:nvSpPr>
          <p:cNvPr id="5" name="Content Placeholder 4"/>
          <p:cNvSpPr>
            <a:spLocks noGrp="1"/>
          </p:cNvSpPr>
          <p:nvPr>
            <p:ph sz="quarter" idx="13"/>
          </p:nvPr>
        </p:nvSpPr>
        <p:spPr>
          <a:xfrm>
            <a:off x="457200" y="1554920"/>
            <a:ext cx="8069283" cy="4663335"/>
          </a:xfrm>
        </p:spPr>
        <p:txBody>
          <a:bodyPr/>
          <a:lstStyle/>
          <a:p>
            <a:pPr marL="255651" lvl="0" indent="-255651">
              <a:spcAft>
                <a:spcPct val="0"/>
              </a:spcAft>
              <a:buSzPts val="2400"/>
              <a:tabLst/>
            </a:pPr>
            <a:r>
              <a:rPr lang="en-US" kern="1200" dirty="0">
                <a:solidFill>
                  <a:srgbClr val="000000"/>
                </a:solidFill>
                <a:latin typeface="Arial" panose="020B0604020202020204" pitchFamily="34" charset="0"/>
              </a:rPr>
              <a:t>Primary Internet access is now through smartphones and tablets</a:t>
            </a:r>
          </a:p>
          <a:p>
            <a:pPr marL="255651" lvl="0" indent="-255651">
              <a:spcAft>
                <a:spcPct val="0"/>
              </a:spcAft>
              <a:buSzPts val="2400"/>
              <a:tabLst/>
            </a:pPr>
            <a:r>
              <a:rPr lang="en-US" kern="1200" dirty="0">
                <a:solidFill>
                  <a:srgbClr val="000000"/>
                </a:solidFill>
                <a:latin typeface="Arial" panose="020B0604020202020204" pitchFamily="34" charset="0"/>
              </a:rPr>
              <a:t>Smartphones are a disruptive technology</a:t>
            </a:r>
          </a:p>
          <a:p>
            <a:pPr marL="741553" lvl="1" indent="-284353">
              <a:spcAft>
                <a:spcPct val="0"/>
              </a:spcAft>
              <a:buSzPts val="2400"/>
            </a:pPr>
            <a:r>
              <a:rPr lang="en-US" kern="1200" dirty="0">
                <a:solidFill>
                  <a:srgbClr val="000000"/>
                </a:solidFill>
                <a:latin typeface="Arial" panose="020B0604020202020204" pitchFamily="34" charset="0"/>
              </a:rPr>
              <a:t>New processors and operating systems</a:t>
            </a:r>
          </a:p>
          <a:p>
            <a:pPr marL="741553" lvl="1" indent="-284353">
              <a:spcAft>
                <a:spcPct val="0"/>
              </a:spcAft>
              <a:buSzPts val="2400"/>
            </a:pPr>
            <a:r>
              <a:rPr lang="en-US" kern="1200" dirty="0">
                <a:solidFill>
                  <a:srgbClr val="000000"/>
                </a:solidFill>
                <a:latin typeface="Arial" panose="020B0604020202020204" pitchFamily="34" charset="0"/>
              </a:rPr>
              <a:t>Over 245 million in </a:t>
            </a:r>
            <a:r>
              <a:rPr lang="en-US" kern="1200" dirty="0" smtClean="0">
                <a:solidFill>
                  <a:srgbClr val="000000"/>
                </a:solidFill>
                <a:latin typeface="Arial" panose="020B0604020202020204" pitchFamily="34" charset="0"/>
              </a:rPr>
              <a:t>US</a:t>
            </a:r>
            <a:r>
              <a:rPr lang="en-US" kern="1200" dirty="0">
                <a:solidFill>
                  <a:srgbClr val="000000"/>
                </a:solidFill>
                <a:latin typeface="Arial" panose="020B0604020202020204" pitchFamily="34" charset="0"/>
              </a:rPr>
              <a:t>. access Internet with mobile phone</a:t>
            </a:r>
          </a:p>
          <a:p>
            <a:pPr marL="255651" lvl="0" indent="-255651">
              <a:spcAft>
                <a:spcPct val="0"/>
              </a:spcAft>
              <a:buSzPts val="2400"/>
              <a:tabLst/>
            </a:pPr>
            <a:r>
              <a:rPr lang="en-US" kern="1200" dirty="0">
                <a:solidFill>
                  <a:srgbClr val="000000"/>
                </a:solidFill>
                <a:latin typeface="Arial" panose="020B0604020202020204" pitchFamily="34" charset="0"/>
              </a:rPr>
              <a:t>Tablets supplement P</a:t>
            </a:r>
            <a:r>
              <a:rPr lang="en-US" sz="100" kern="1200" dirty="0">
                <a:solidFill>
                  <a:srgbClr val="000000"/>
                </a:solidFill>
                <a:latin typeface="Arial" panose="020B0604020202020204" pitchFamily="34" charset="0"/>
              </a:rPr>
              <a:t> </a:t>
            </a:r>
            <a:r>
              <a:rPr lang="en-US" kern="1200" dirty="0">
                <a:solidFill>
                  <a:srgbClr val="000000"/>
                </a:solidFill>
                <a:latin typeface="Arial" panose="020B0604020202020204" pitchFamily="34" charset="0"/>
              </a:rPr>
              <a:t>C</a:t>
            </a:r>
            <a:r>
              <a:rPr lang="en-US" sz="100" kern="1200" dirty="0">
                <a:solidFill>
                  <a:srgbClr val="000000"/>
                </a:solidFill>
                <a:latin typeface="Arial" panose="020B0604020202020204" pitchFamily="34" charset="0"/>
              </a:rPr>
              <a:t> </a:t>
            </a:r>
            <a:r>
              <a:rPr lang="en-US" kern="1200" dirty="0">
                <a:solidFill>
                  <a:srgbClr val="000000"/>
                </a:solidFill>
                <a:latin typeface="Arial" panose="020B0604020202020204" pitchFamily="34" charset="0"/>
              </a:rPr>
              <a:t>s for mobile situations</a:t>
            </a:r>
          </a:p>
          <a:p>
            <a:pPr marL="741553" lvl="1" indent="-284353">
              <a:spcAft>
                <a:spcPct val="0"/>
              </a:spcAft>
              <a:buSzPts val="2400"/>
            </a:pPr>
            <a:r>
              <a:rPr lang="en-US" kern="1200" dirty="0">
                <a:solidFill>
                  <a:srgbClr val="000000"/>
                </a:solidFill>
                <a:latin typeface="Arial" panose="020B0604020202020204" pitchFamily="34" charset="0"/>
              </a:rPr>
              <a:t>Over 170 million in U</a:t>
            </a:r>
            <a:r>
              <a:rPr lang="en-US" sz="100" kern="1200" dirty="0">
                <a:solidFill>
                  <a:srgbClr val="000000"/>
                </a:solidFill>
                <a:latin typeface="Arial" panose="020B0604020202020204" pitchFamily="34" charset="0"/>
              </a:rPr>
              <a:t> </a:t>
            </a:r>
            <a:r>
              <a:rPr lang="en-US" kern="1200" dirty="0" smtClean="0">
                <a:solidFill>
                  <a:srgbClr val="000000"/>
                </a:solidFill>
                <a:latin typeface="Arial" panose="020B0604020202020204" pitchFamily="34" charset="0"/>
              </a:rPr>
              <a:t>S</a:t>
            </a:r>
            <a:r>
              <a:rPr lang="en-US" kern="1200" dirty="0">
                <a:solidFill>
                  <a:srgbClr val="000000"/>
                </a:solidFill>
                <a:latin typeface="Arial" panose="020B0604020202020204" pitchFamily="34" charset="0"/>
              </a:rPr>
              <a:t>. use Internet with tablets</a:t>
            </a:r>
          </a:p>
        </p:txBody>
      </p:sp>
    </p:spTree>
    <p:extLst>
      <p:ext uri="{BB962C8B-B14F-4D97-AF65-F5344CB8AC3E}">
        <p14:creationId xmlns:p14="http://schemas.microsoft.com/office/powerpoint/2010/main" val="3239294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kern="1200" dirty="0">
                <a:cs typeface="Times New Roman" panose="02020603050405020304" pitchFamily="18" charset="0"/>
              </a:rPr>
              <a:t>Mobile Internet Access</a:t>
            </a:r>
            <a:endParaRPr lang="en-IN"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altLang="en-US" kern="1200" dirty="0">
                <a:solidFill>
                  <a:srgbClr val="000000"/>
                </a:solidFill>
                <a:latin typeface="Arial" panose="020B0604020202020204" pitchFamily="34" charset="0"/>
              </a:rPr>
              <a:t>Two basic types of wireless Internet access:</a:t>
            </a:r>
          </a:p>
          <a:p>
            <a:pPr marL="741553" lvl="1">
              <a:spcAft>
                <a:spcPct val="0"/>
              </a:spcAft>
              <a:buSzPts val="2400"/>
            </a:pPr>
            <a:r>
              <a:rPr lang="en-US" altLang="en-US" kern="1200" dirty="0">
                <a:solidFill>
                  <a:srgbClr val="000000"/>
                </a:solidFill>
                <a:latin typeface="Arial" panose="020B0604020202020204" pitchFamily="34" charset="0"/>
              </a:rPr>
              <a:t>Telephone-based (mobile phones, smartphones)</a:t>
            </a:r>
          </a:p>
          <a:p>
            <a:pPr marL="741553" lvl="1">
              <a:spcAft>
                <a:spcPct val="0"/>
              </a:spcAft>
              <a:buSzPts val="2400"/>
            </a:pPr>
            <a:r>
              <a:rPr lang="en-US" altLang="en-US" kern="1200" dirty="0">
                <a:solidFill>
                  <a:srgbClr val="000000"/>
                </a:solidFill>
                <a:latin typeface="Arial" panose="020B0604020202020204" pitchFamily="34" charset="0"/>
              </a:rPr>
              <a:t>Computer network-based (wireless local area network-based)</a:t>
            </a:r>
          </a:p>
          <a:p>
            <a:pPr marL="254203">
              <a:spcAft>
                <a:spcPct val="0"/>
              </a:spcAft>
              <a:buSzPts val="2400"/>
            </a:pPr>
            <a:r>
              <a:rPr lang="en-US" altLang="en-US" kern="1200" dirty="0">
                <a:solidFill>
                  <a:srgbClr val="000000"/>
                </a:solidFill>
                <a:latin typeface="Arial" panose="020B0604020202020204" pitchFamily="34" charset="0"/>
              </a:rPr>
              <a:t>Telephone-based wireless Internet access</a:t>
            </a:r>
          </a:p>
          <a:p>
            <a:pPr marL="741553" lvl="1">
              <a:spcAft>
                <a:spcPct val="0"/>
              </a:spcAft>
              <a:buSzPts val="2400"/>
            </a:pPr>
            <a:r>
              <a:rPr lang="en-US" altLang="en-US" kern="1200" dirty="0">
                <a:solidFill>
                  <a:srgbClr val="000000"/>
                </a:solidFill>
                <a:latin typeface="Arial" panose="020B0604020202020204" pitchFamily="34" charset="0"/>
              </a:rPr>
              <a:t>Currently based on 3G and 4G technologies</a:t>
            </a:r>
          </a:p>
          <a:p>
            <a:pPr marL="741553" lvl="1">
              <a:spcAft>
                <a:spcPct val="0"/>
              </a:spcAft>
              <a:buSzPts val="2400"/>
            </a:pPr>
            <a:r>
              <a:rPr lang="en-US" altLang="en-US" kern="1200" dirty="0">
                <a:solidFill>
                  <a:srgbClr val="000000"/>
                </a:solidFill>
                <a:latin typeface="Arial" panose="020B0604020202020204" pitchFamily="34" charset="0"/>
              </a:rPr>
              <a:t>5G will provide higher bandwidth with speeds reaching 10 G</a:t>
            </a:r>
            <a:r>
              <a:rPr lang="en-US" altLang="en-US" sz="100" kern="1200" dirty="0">
                <a:solidFill>
                  <a:srgbClr val="000000"/>
                </a:solidFill>
                <a:latin typeface="Arial" panose="020B0604020202020204" pitchFamily="34" charset="0"/>
              </a:rPr>
              <a:t> </a:t>
            </a:r>
            <a:r>
              <a:rPr lang="en-US" altLang="en-US" kern="1200" dirty="0">
                <a:solidFill>
                  <a:srgbClr val="000000"/>
                </a:solidFill>
                <a:latin typeface="Arial" panose="020B0604020202020204" pitchFamily="34" charset="0"/>
              </a:rPr>
              <a:t>b</a:t>
            </a:r>
            <a:r>
              <a:rPr lang="en-US" altLang="en-US" sz="100" kern="1200" dirty="0">
                <a:solidFill>
                  <a:srgbClr val="000000"/>
                </a:solidFill>
                <a:latin typeface="Arial" panose="020B0604020202020204" pitchFamily="34" charset="0"/>
              </a:rPr>
              <a:t> </a:t>
            </a:r>
            <a:r>
              <a:rPr lang="en-US" altLang="en-US" kern="1200" dirty="0">
                <a:solidFill>
                  <a:srgbClr val="000000"/>
                </a:solidFill>
                <a:latin typeface="Arial" panose="020B0604020202020204" pitchFamily="34" charset="0"/>
              </a:rPr>
              <a:t>p</a:t>
            </a:r>
            <a:r>
              <a:rPr lang="en-US" altLang="en-US" sz="100" kern="1200" dirty="0">
                <a:solidFill>
                  <a:srgbClr val="000000"/>
                </a:solidFill>
                <a:latin typeface="Arial" panose="020B0604020202020204" pitchFamily="34" charset="0"/>
              </a:rPr>
              <a:t> </a:t>
            </a:r>
            <a:r>
              <a:rPr lang="en-US" altLang="en-US" kern="1200" dirty="0">
                <a:solidFill>
                  <a:srgbClr val="000000"/>
                </a:solidFill>
                <a:latin typeface="Arial" panose="020B0604020202020204" pitchFamily="34" charset="0"/>
              </a:rPr>
              <a:t>s or more</a:t>
            </a:r>
          </a:p>
        </p:txBody>
      </p:sp>
    </p:spTree>
    <p:extLst>
      <p:ext uri="{BB962C8B-B14F-4D97-AF65-F5344CB8AC3E}">
        <p14:creationId xmlns:p14="http://schemas.microsoft.com/office/powerpoint/2010/main" val="3793305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7841673" cy="1097279"/>
          </a:xfrm>
        </p:spPr>
        <p:txBody>
          <a:bodyPr/>
          <a:lstStyle/>
          <a:p>
            <a:r>
              <a:rPr lang="en-IN" sz="3200" kern="1200" dirty="0">
                <a:cs typeface="Times New Roman" panose="02020603050405020304" pitchFamily="18" charset="0"/>
              </a:rPr>
              <a:t>Wireless Local Area Network (W</a:t>
            </a:r>
            <a:r>
              <a:rPr lang="en-IN" sz="100" kern="1200" dirty="0">
                <a:cs typeface="Times New Roman" panose="02020603050405020304" pitchFamily="18" charset="0"/>
              </a:rPr>
              <a:t> </a:t>
            </a:r>
            <a:r>
              <a:rPr lang="en-IN" sz="3200" kern="1200" dirty="0">
                <a:cs typeface="Times New Roman" panose="02020603050405020304" pitchFamily="18" charset="0"/>
              </a:rPr>
              <a:t>L</a:t>
            </a:r>
            <a:r>
              <a:rPr lang="en-IN" sz="100" kern="1200" dirty="0">
                <a:cs typeface="Times New Roman" panose="02020603050405020304" pitchFamily="18" charset="0"/>
              </a:rPr>
              <a:t> </a:t>
            </a:r>
            <a:r>
              <a:rPr lang="en-IN" sz="3200" kern="1200" dirty="0">
                <a:cs typeface="Times New Roman" panose="02020603050405020304" pitchFamily="18" charset="0"/>
              </a:rPr>
              <a:t>A</a:t>
            </a:r>
            <a:r>
              <a:rPr lang="en-IN" sz="100" kern="1200" dirty="0">
                <a:cs typeface="Times New Roman" panose="02020603050405020304" pitchFamily="18" charset="0"/>
              </a:rPr>
              <a:t> </a:t>
            </a:r>
            <a:r>
              <a:rPr lang="en-IN" sz="3200" kern="1200" dirty="0">
                <a:cs typeface="Times New Roman" panose="02020603050405020304" pitchFamily="18" charset="0"/>
              </a:rPr>
              <a:t>N) -Based Internet Access</a:t>
            </a:r>
            <a:endParaRPr lang="en-IN" sz="3200"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altLang="en-US" kern="1200" dirty="0">
                <a:solidFill>
                  <a:srgbClr val="000000"/>
                </a:solidFill>
              </a:rPr>
              <a:t>Wi-Fi</a:t>
            </a:r>
            <a:r>
              <a:rPr lang="en-US" dirty="0"/>
              <a:t> (various 802.11 standards)</a:t>
            </a:r>
            <a:endParaRPr lang="en-US" altLang="en-US" kern="1200" dirty="0">
              <a:solidFill>
                <a:srgbClr val="000000"/>
              </a:solidFill>
            </a:endParaRPr>
          </a:p>
          <a:p>
            <a:pPr marL="741553" lvl="1" indent="-284353">
              <a:spcAft>
                <a:spcPct val="0"/>
              </a:spcAft>
              <a:buSzPts val="2400"/>
            </a:pPr>
            <a:r>
              <a:rPr lang="en-US" altLang="en-US" kern="1200" dirty="0">
                <a:solidFill>
                  <a:srgbClr val="000000"/>
                </a:solidFill>
              </a:rPr>
              <a:t>High-speed, fixed broadband wireless L</a:t>
            </a:r>
            <a:r>
              <a:rPr lang="en-US" altLang="en-US" sz="100" kern="1200" dirty="0">
                <a:solidFill>
                  <a:srgbClr val="000000"/>
                </a:solidFill>
              </a:rPr>
              <a:t> </a:t>
            </a:r>
            <a:r>
              <a:rPr lang="en-US" altLang="en-US" kern="1200" dirty="0">
                <a:solidFill>
                  <a:srgbClr val="000000"/>
                </a:solidFill>
              </a:rPr>
              <a:t>A</a:t>
            </a:r>
            <a:r>
              <a:rPr lang="en-US" altLang="en-US" sz="100" kern="1200" dirty="0">
                <a:solidFill>
                  <a:srgbClr val="000000"/>
                </a:solidFill>
              </a:rPr>
              <a:t> </a:t>
            </a:r>
            <a:r>
              <a:rPr lang="en-US" altLang="en-US" kern="1200" dirty="0">
                <a:solidFill>
                  <a:srgbClr val="000000"/>
                </a:solidFill>
              </a:rPr>
              <a:t>N (W</a:t>
            </a:r>
            <a:r>
              <a:rPr lang="en-US" altLang="en-US" sz="100" kern="1200" dirty="0">
                <a:solidFill>
                  <a:srgbClr val="000000"/>
                </a:solidFill>
              </a:rPr>
              <a:t> </a:t>
            </a:r>
            <a:r>
              <a:rPr lang="en-US" altLang="en-US" kern="1200" dirty="0">
                <a:solidFill>
                  <a:srgbClr val="000000"/>
                </a:solidFill>
              </a:rPr>
              <a:t>L</a:t>
            </a:r>
            <a:r>
              <a:rPr lang="en-US" altLang="en-US" sz="100" kern="1200" dirty="0">
                <a:solidFill>
                  <a:srgbClr val="000000"/>
                </a:solidFill>
              </a:rPr>
              <a:t> </a:t>
            </a:r>
            <a:r>
              <a:rPr lang="en-US" altLang="en-US" kern="1200" dirty="0">
                <a:solidFill>
                  <a:srgbClr val="000000"/>
                </a:solidFill>
              </a:rPr>
              <a:t>A</a:t>
            </a:r>
            <a:r>
              <a:rPr lang="en-US" altLang="en-US" sz="100" kern="1200" dirty="0">
                <a:solidFill>
                  <a:srgbClr val="000000"/>
                </a:solidFill>
              </a:rPr>
              <a:t> </a:t>
            </a:r>
            <a:r>
              <a:rPr lang="en-US" altLang="en-US" kern="1200" dirty="0">
                <a:solidFill>
                  <a:srgbClr val="000000"/>
                </a:solidFill>
              </a:rPr>
              <a:t>N)</a:t>
            </a:r>
          </a:p>
          <a:p>
            <a:pPr marL="741553" lvl="1" indent="-284353">
              <a:spcAft>
                <a:spcPct val="0"/>
              </a:spcAft>
              <a:buSzPts val="2400"/>
            </a:pPr>
            <a:r>
              <a:rPr lang="en-US" altLang="en-US" kern="1200" dirty="0">
                <a:solidFill>
                  <a:srgbClr val="000000"/>
                </a:solidFill>
              </a:rPr>
              <a:t>Wireless access point (</a:t>
            </a:r>
            <a:r>
              <a:rPr lang="ja-JP" altLang="en-US" kern="1200" dirty="0">
                <a:solidFill>
                  <a:srgbClr val="000000"/>
                </a:solidFill>
              </a:rPr>
              <a:t>“</a:t>
            </a:r>
            <a:r>
              <a:rPr lang="en-US" altLang="ja-JP" kern="1200" dirty="0">
                <a:solidFill>
                  <a:srgbClr val="000000"/>
                </a:solidFill>
              </a:rPr>
              <a:t>hot spots</a:t>
            </a:r>
            <a:r>
              <a:rPr lang="ja-JP" altLang="en-US" kern="1200" dirty="0">
                <a:solidFill>
                  <a:srgbClr val="000000"/>
                </a:solidFill>
              </a:rPr>
              <a:t>”</a:t>
            </a:r>
            <a:r>
              <a:rPr lang="en-US" altLang="ja-JP" kern="1200" dirty="0">
                <a:solidFill>
                  <a:srgbClr val="000000"/>
                </a:solidFill>
              </a:rPr>
              <a:t>)</a:t>
            </a:r>
          </a:p>
          <a:p>
            <a:pPr marL="741553" lvl="1" indent="-284353">
              <a:spcAft>
                <a:spcPct val="0"/>
              </a:spcAft>
              <a:buSzPts val="2400"/>
            </a:pPr>
            <a:r>
              <a:rPr lang="en-US" altLang="en-US" kern="1200" dirty="0">
                <a:solidFill>
                  <a:srgbClr val="000000"/>
                </a:solidFill>
              </a:rPr>
              <a:t>Limited range but </a:t>
            </a:r>
            <a:r>
              <a:rPr lang="en-US" altLang="en-US" kern="1200" dirty="0" smtClean="0">
                <a:solidFill>
                  <a:srgbClr val="000000"/>
                </a:solidFill>
              </a:rPr>
              <a:t>inexpensive</a:t>
            </a:r>
            <a:endParaRPr lang="en-US" altLang="en-US" kern="1200" dirty="0">
              <a:solidFill>
                <a:srgbClr val="000000"/>
              </a:solidFill>
            </a:endParaRPr>
          </a:p>
        </p:txBody>
      </p:sp>
    </p:spTree>
    <p:extLst>
      <p:ext uri="{BB962C8B-B14F-4D97-AF65-F5344CB8AC3E}">
        <p14:creationId xmlns:p14="http://schemas.microsoft.com/office/powerpoint/2010/main" val="2373310467"/>
      </p:ext>
    </p:extLst>
  </p:cSld>
  <p:clrMapOvr>
    <a:masterClrMapping/>
  </p:clrMapOvr>
</p:sld>
</file>

<file path=ppt/theme/theme1.xml><?xml version="1.0" encoding="utf-8"?>
<a:theme xmlns:a="http://schemas.openxmlformats.org/drawingml/2006/main" name="USH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USHE_slide options">
  <a:themeElements>
    <a:clrScheme name="Custom 40">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33399"/>
      </a:hlink>
      <a:folHlink>
        <a:srgbClr val="7030A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146249</TotalTime>
  <Words>1784</Words>
  <Application>Microsoft Office PowerPoint</Application>
  <PresentationFormat>On-screen Show (4:3)</PresentationFormat>
  <Paragraphs>206</Paragraphs>
  <Slides>26</Slides>
  <Notes>26</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26</vt:i4>
      </vt:variant>
    </vt:vector>
  </HeadingPairs>
  <TitlesOfParts>
    <vt:vector size="34" baseType="lpstr">
      <vt:lpstr>Verdana</vt:lpstr>
      <vt:lpstr>Noto Sans Symbols</vt:lpstr>
      <vt:lpstr>Arial</vt:lpstr>
      <vt:lpstr>Times New Roman</vt:lpstr>
      <vt:lpstr>Wingdings</vt:lpstr>
      <vt:lpstr>Calibri</vt:lpstr>
      <vt:lpstr>USHE</vt:lpstr>
      <vt:lpstr>USHE_slide options</vt:lpstr>
      <vt:lpstr>E-commerce 2021–2022: Business. Technology. Society.</vt:lpstr>
      <vt:lpstr>Learning Objectives</vt:lpstr>
      <vt:lpstr>The Internet: Technology Background</vt:lpstr>
      <vt:lpstr>The Evolution of the Internet 1961–Present</vt:lpstr>
      <vt:lpstr>Domain Names, D N S, and U R L s</vt:lpstr>
      <vt:lpstr>Client/Server Computing</vt:lpstr>
      <vt:lpstr>The Mobile Platform</vt:lpstr>
      <vt:lpstr>Mobile Internet Access</vt:lpstr>
      <vt:lpstr>Wireless Local Area Network (W L A N) -Based Internet Access</vt:lpstr>
      <vt:lpstr>Figure 3.13 Wi-Fi Networks</vt:lpstr>
      <vt:lpstr>The Web</vt:lpstr>
      <vt:lpstr>Hypertext</vt:lpstr>
      <vt:lpstr>Markup Languages</vt:lpstr>
      <vt:lpstr>Web Servers and Web Clients</vt:lpstr>
      <vt:lpstr>Web Browsers</vt:lpstr>
      <vt:lpstr>The Internet and Web: Features</vt:lpstr>
      <vt:lpstr>Communication Tools</vt:lpstr>
      <vt:lpstr>Insight on Technology: Zoom in the Midst of the Pandemic</vt:lpstr>
      <vt:lpstr>Search Engines</vt:lpstr>
      <vt:lpstr>Figure 3.17 How Google Works</vt:lpstr>
      <vt:lpstr>Downloadable and Streaming Media</vt:lpstr>
      <vt:lpstr>Web 2.0 Features and Services</vt:lpstr>
      <vt:lpstr>Virtual Reality</vt:lpstr>
      <vt:lpstr>Mobile Apps</vt:lpstr>
      <vt:lpstr>Careers in E-commerce</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2021: Business. Technology. Society., Sixteenth Edition, Chapter 3, E-commerce Infrastructure: The Internet, Web, and Mobile Platform</dc:title>
  <dc:subject>MIS</dc:subject>
  <dc:creator>Laudon/Traver</dc:creator>
  <cp:keywords>E-commerce 2021</cp:keywords>
  <dc:description>This presentation contains the hyperlinks; Long description alt-text is inserted in the notes pane.</dc:description>
  <cp:lastModifiedBy>TOSHIBA</cp:lastModifiedBy>
  <cp:revision>780</cp:revision>
  <dcterms:modified xsi:type="dcterms:W3CDTF">2023-11-26T21:37:48Z</dcterms:modified>
</cp:coreProperties>
</file>