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88"/>
    <p:restoredTop sz="96245"/>
  </p:normalViewPr>
  <p:slideViewPr>
    <p:cSldViewPr snapToGrid="0">
      <p:cViewPr varScale="1">
        <p:scale>
          <a:sx n="125" d="100"/>
          <a:sy n="125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FEDCE-D4C6-1746-B5B2-5B154EA0FE38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665B8-F216-9244-AA03-F7499778C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5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665B8-F216-9244-AA03-F7499778C6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5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C293-4E76-1894-E14B-4D30076C6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2CA9-02E8-BB26-E31A-28C7D508B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1E32C-B291-0B48-251A-051B374A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AF850-C4E1-9FF0-515B-0503E6BE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E2E35-43B3-DD01-A50B-AAEEFB2A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6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1B81-5D52-D5DF-97E5-9E57FD75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87B78-3095-EA23-438B-50EA3D51C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0D69-7004-7762-9ED4-D331D99A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2EF90-B099-01DB-D125-0EA144A5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FE472-CB25-F9AC-F91C-B41CABAF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8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96346-D1EC-B0A7-8EB8-D8448AEC3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992E3-DEB1-E5AE-61BC-D2248154A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B678A-7335-4105-A7DA-058D5441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2A07-A33A-CBF1-584C-F608C86D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AC83A-F765-362D-0285-968B12B6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0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5820-4614-8159-CBA6-29425724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A050-B19D-F549-F54D-996DF00E8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32C9-2572-20D3-9CEF-BDA6ADAB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0E11D-4374-C813-BFC0-79A109D6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9D7F8-8014-F6FE-908E-968622A7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1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9355-4CBC-156D-B77F-9C6662BF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93653-2222-6292-E705-3771F7A54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CF27E-ED4F-2525-ABDE-DBEA88D1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11697-2417-0A55-3D54-C8C37F1F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B5551-AA28-327E-6A45-9E80854B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DF37-AD9C-FFED-7FAC-4FF4F34D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8E3CA-5FD7-6E91-34E4-CCC247051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1BCDE-D74E-92AC-3D6F-F116B7F54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C8523-10EE-D51C-A540-AA377543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8B1EC-8608-9A8C-83AF-0906B1217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9CDF7-333C-1F9D-0DF7-A3846A25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0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75C1-F47A-44EB-DE9C-B0A0EE01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7AF69-2E0D-B0C2-EE73-2E4EB8238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5219C-AF81-1E5C-5AB5-F9FD1E2B1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6E735-D70F-DE72-B048-C296CFAD2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B80D9-0ECE-17E5-E12F-E51F596A0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A5450-D31E-201B-44FE-B85E17EA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2D7B7-B4C6-FFF7-9EE9-05F15C46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02A37-018F-1DC6-81CF-7B9FBAC4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2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CFC0-4AA6-41FA-C6B3-CC196925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B315C-E094-BD73-2E76-E62E9F7B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B0063-AC8A-794A-66D1-77507E17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2C960-8D3A-9BF6-48C6-944F546E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E7EF0-E89D-7DB6-BD75-3E5303CE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57A04-2850-9550-09F3-74DE9921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2FCBD-4EF4-4B65-D082-26B1E1D9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2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302D-368D-55BA-5054-A9D1FB03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E49F3-603D-40D1-BFCE-2223528F4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0B818-F1CD-1D0D-7C1C-2E10E9E17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0EF4B-C227-D550-B654-CCEC25DD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AC24C-E34B-A05A-DFCF-298A9C27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2CCF9-CF11-A26D-C8E4-B736477A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2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9388-D3B5-AD53-A833-462B2951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0C3E7-8E5C-95FB-7A63-D91304286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DDB77-065E-4164-F30D-09BF57AC0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8BAC6-F818-A1F3-28E4-D22EE8A6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D21FD-C8F8-C9C8-8F17-A12AA101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37AB5-1B7B-D490-F0B9-17A28C22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6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6018F-09C8-91C4-EB86-1DA19408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CDB33-2E0F-FC44-760E-AAA8CC365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B101B-2AD8-8882-DFC8-1848F521B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6EA1C-E22D-EB40-AF7D-8383356684D2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F2D4F-AF8A-F142-2C35-DDA9A3452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52F6A-47FA-96FB-E098-AC20FEC21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A40A35-F3E7-414B-B0BD-C3E090B64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9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ric-informatics.readthedocs.io/en/latest/Processing-a-Microbial-Metagenom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B93D-A0D6-9530-7EFD-BD2C903A5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Pangenomics</a:t>
            </a:r>
            <a:r>
              <a:rPr lang="en-US" dirty="0"/>
              <a:t> lab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0EEBA-BFC6-8E71-0E9D-D89E82C8C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CB78-DC28-B26C-3884-010C5699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Pangenomics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9410F-CA10-0DA3-FD6E-20559933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gene clusters or KOs are statistically enriched between tissues after running </a:t>
            </a:r>
            <a:r>
              <a:rPr lang="en-US" dirty="0" err="1"/>
              <a:t>anvi</a:t>
            </a:r>
            <a:r>
              <a:rPr lang="en-US" dirty="0"/>
              <a:t>-compute-functional-enrichment-in-pan </a:t>
            </a:r>
            <a:r>
              <a:rPr lang="en-US" i="1" dirty="0"/>
              <a:t>on the assemblies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Will rerun on just the </a:t>
            </a:r>
            <a:r>
              <a:rPr lang="en-US" dirty="0" err="1"/>
              <a:t>qced</a:t>
            </a:r>
            <a:r>
              <a:rPr lang="en-US" dirty="0"/>
              <a:t> bins once </a:t>
            </a:r>
            <a:r>
              <a:rPr lang="en-US"/>
              <a:t>that is done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4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E301-E33E-294A-F80F-35E13D39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Megahit binning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031C1-1351-67E6-8D30-154477F17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Weird results here, got several bins for each sample. For the most part, each bin was too small to be a good assembly of b. breve. In most samples all the bins added together would be about the size of genome we want. </a:t>
            </a:r>
          </a:p>
          <a:p>
            <a:endParaRPr lang="en-US" dirty="0"/>
          </a:p>
          <a:p>
            <a:r>
              <a:rPr lang="en-US" dirty="0"/>
              <a:t>Redid the workflow using spades, which is more memory intensive but known to give longer assemblies. </a:t>
            </a:r>
          </a:p>
        </p:txBody>
      </p:sp>
    </p:spTree>
    <p:extLst>
      <p:ext uri="{BB962C8B-B14F-4D97-AF65-F5344CB8AC3E}">
        <p14:creationId xmlns:p14="http://schemas.microsoft.com/office/powerpoint/2010/main" val="242464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69B4-76E2-6B04-3489-E68BB19F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Spades binning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E0D79-B127-A532-8A42-C25DF826D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Resulted in generally shorter and bins with no taxonomic classifications (generally worse than megahit). I think I might rerun with the </a:t>
            </a:r>
            <a:r>
              <a:rPr lang="en-US" dirty="0" err="1"/>
              <a:t>scaffolds.fa</a:t>
            </a:r>
            <a:r>
              <a:rPr lang="en-US" dirty="0"/>
              <a:t> output. Though I am not sure if this is the proper input. The documentation on spades says it is the primary down stream output, but most forum posts,</a:t>
            </a:r>
            <a:r>
              <a:rPr lang="en-US" dirty="0">
                <a:hlinkClick r:id="rId2"/>
              </a:rPr>
              <a:t> i.e.</a:t>
            </a:r>
            <a:r>
              <a:rPr lang="en-US" dirty="0"/>
              <a:t> use contigs. </a:t>
            </a:r>
            <a:r>
              <a:rPr lang="en-US" dirty="0" err="1"/>
              <a:t>Anvio</a:t>
            </a:r>
            <a:r>
              <a:rPr lang="en-US" dirty="0"/>
              <a:t> mg workflow also uses contigs by default but states one can use the scaffolds. </a:t>
            </a:r>
          </a:p>
          <a:p>
            <a:r>
              <a:rPr lang="en-US" dirty="0"/>
              <a:t>Ran concoct on the contigs from spades and they did not look good at all. Might be because </a:t>
            </a:r>
            <a:r>
              <a:rPr lang="en-US" dirty="0" err="1"/>
              <a:t>landon</a:t>
            </a:r>
            <a:r>
              <a:rPr lang="en-US" dirty="0"/>
              <a:t> did it wrong, not sure.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6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7A4E-1018-3A6C-CF9D-E06404BB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Enrichments in spades assemblies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849EC-472E-5B3F-A948-366CAED7F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enriched </a:t>
            </a:r>
            <a:r>
              <a:rPr lang="en-US" dirty="0" err="1"/>
              <a:t>kofams</a:t>
            </a:r>
            <a:r>
              <a:rPr lang="en-US" dirty="0"/>
              <a:t> or </a:t>
            </a:r>
            <a:r>
              <a:rPr lang="en-US" dirty="0" err="1"/>
              <a:t>pfams</a:t>
            </a:r>
            <a:r>
              <a:rPr lang="en-US" dirty="0"/>
              <a:t> in the </a:t>
            </a:r>
            <a:r>
              <a:rPr lang="en-US"/>
              <a:t>spades assembly q</a:t>
            </a:r>
          </a:p>
        </p:txBody>
      </p:sp>
    </p:spTree>
    <p:extLst>
      <p:ext uri="{BB962C8B-B14F-4D97-AF65-F5344CB8AC3E}">
        <p14:creationId xmlns:p14="http://schemas.microsoft.com/office/powerpoint/2010/main" val="293630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A2AA-525E-5BE2-0184-48AA21EB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 err="1"/>
              <a:t>Syntracker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3E409-81E8-D5F5-1DB8-69863541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By and large the </a:t>
            </a:r>
            <a:r>
              <a:rPr lang="en-US" dirty="0" err="1"/>
              <a:t>syntracker</a:t>
            </a:r>
            <a:r>
              <a:rPr lang="en-US" dirty="0"/>
              <a:t> results are not robust to different subsampling depths or assemblies, the results look similar at a genome wide level. This may indicate that there are only certain regions undergoing rearrangement </a:t>
            </a:r>
          </a:p>
          <a:p>
            <a:r>
              <a:rPr lang="en-US" dirty="0"/>
              <a:t>Some regions are shared between assemblers (that is they region </a:t>
            </a:r>
            <a:r>
              <a:rPr lang="en-US" dirty="0" err="1"/>
              <a:t>apsses</a:t>
            </a:r>
            <a:r>
              <a:rPr lang="en-US" dirty="0"/>
              <a:t> below the same strain cutoff. This could be due to technical reasons or biology. Not sure.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0E8DC-B5DB-6C2F-B5AE-809CB2114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8" y="4183980"/>
            <a:ext cx="5791200" cy="230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4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66F9-105C-FD23-E668-2D98FB1B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binning process (metabat2)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70B7A-E1B7-FF57-B6D2-CBB75CE3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Binnig with the </a:t>
            </a:r>
            <a:r>
              <a:rPr lang="en-US" dirty="0" err="1"/>
              <a:t>anvi</a:t>
            </a:r>
            <a:r>
              <a:rPr lang="en-US" dirty="0"/>
              <a:t> </a:t>
            </a:r>
            <a:r>
              <a:rPr lang="en-US" dirty="0" err="1"/>
              <a:t>converage</a:t>
            </a:r>
            <a:r>
              <a:rPr lang="en-US" dirty="0"/>
              <a:t> produces smaller (and likely worse bins) </a:t>
            </a:r>
          </a:p>
          <a:p>
            <a:r>
              <a:rPr lang="en-US" dirty="0"/>
              <a:t>Standard output: </a:t>
            </a:r>
          </a:p>
          <a:p>
            <a:pPr lvl="1"/>
            <a:r>
              <a:rPr lang="en-US" dirty="0"/>
              <a:t>2 bins (2,333,080 bases in total) formed. (standard output)</a:t>
            </a:r>
          </a:p>
          <a:p>
            <a:r>
              <a:rPr lang="en-US" dirty="0"/>
              <a:t>Using </a:t>
            </a:r>
            <a:r>
              <a:rPr lang="en-US" dirty="0" err="1"/>
              <a:t>anvio</a:t>
            </a:r>
            <a:r>
              <a:rPr lang="en-US" dirty="0"/>
              <a:t> supplied coverage file </a:t>
            </a:r>
          </a:p>
          <a:p>
            <a:pPr lvl="1"/>
            <a:r>
              <a:rPr lang="en-US" dirty="0"/>
              <a:t>2 bins (2,141,101 bases in total) formed.</a:t>
            </a:r>
          </a:p>
          <a:p>
            <a:r>
              <a:rPr lang="en-US" dirty="0"/>
              <a:t>Updating pipeline to include this step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6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351</Words>
  <Application>Microsoft Macintosh PowerPoint</Application>
  <PresentationFormat>Widescreen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Pangenomics lab notebook</vt:lpstr>
      <vt:lpstr>Pangenomics </vt:lpstr>
      <vt:lpstr>Megahit binning</vt:lpstr>
      <vt:lpstr>Spades binning </vt:lpstr>
      <vt:lpstr>Enrichments in spades assemblies </vt:lpstr>
      <vt:lpstr>Syntracker</vt:lpstr>
      <vt:lpstr>Checking binning process (metabat2)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JJ Colgan</dc:creator>
  <cp:lastModifiedBy>JJ Colgan</cp:lastModifiedBy>
  <cp:revision>7</cp:revision>
  <dcterms:created xsi:type="dcterms:W3CDTF">2025-01-02T22:23:50Z</dcterms:created>
  <dcterms:modified xsi:type="dcterms:W3CDTF">2025-01-10T00:01:04Z</dcterms:modified>
</cp:coreProperties>
</file>