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293-4E76-1894-E14B-4D30076C6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A9-02E8-BB26-E31A-28C7D50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E32C-B291-0B48-251A-051B374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F850-C4E1-9FF0-515B-0503E6B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2E35-43B3-DD01-A50B-AAEEFB2A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1B81-5D52-D5DF-97E5-9E57FD7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7B78-3095-EA23-438B-50EA3D51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D69-7004-7762-9ED4-D331D99A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EF90-B099-01DB-D125-0EA144A5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E472-CB25-F9AC-F91C-B41CABA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96346-D1EC-B0A7-8EB8-D8448AEC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E3-DEB1-E5AE-61BC-D2248154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678A-7335-4105-A7DA-058D5441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2A07-A33A-CBF1-584C-F608C86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C83A-F765-362D-0285-968B12B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820-4614-8159-CBA6-2942572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A050-B19D-F549-F54D-996DF00E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32C9-2572-20D3-9CEF-BDA6ADA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E11D-4374-C813-BFC0-79A109D6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D7F8-8014-F6FE-908E-968622A7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9355-4CBC-156D-B77F-9C6662BF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3653-2222-6292-E705-3771F7A5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F27E-ED4F-2525-ABDE-DBEA88D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1697-2417-0A55-3D54-C8C37F1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5551-AA28-327E-6A45-9E80854B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DF37-AD9C-FFED-7FAC-4FF4F34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E3CA-5FD7-6E91-34E4-CCC2470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BCDE-D74E-92AC-3D6F-F116B7F5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8523-10EE-D51C-A540-AA37754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B1EC-8608-9A8C-83AF-0906B12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9CDF7-333C-1F9D-0DF7-A3846A2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75C1-F47A-44EB-DE9C-B0A0EE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AF69-2E0D-B0C2-EE73-2E4EB823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219C-AF81-1E5C-5AB5-F9FD1E2B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6E735-D70F-DE72-B048-C296CFAD2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B80D9-0ECE-17E5-E12F-E51F596A0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A5450-D31E-201B-44FE-B85E17E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D7B7-B4C6-FFF7-9EE9-05F15C46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02A37-018F-1DC6-81CF-7B9FBAC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CFC0-4AA6-41FA-C6B3-CC19692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315C-E094-BD73-2E76-E62E9F7B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B0063-AC8A-794A-66D1-77507E17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2C960-8D3A-9BF6-48C6-944F546E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7EF0-E89D-7DB6-BD75-3E5303C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57A04-2850-9550-09F3-74DE9921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FCBD-4EF4-4B65-D082-26B1E1D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02D-368D-55BA-5054-A9D1FB03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49F3-603D-40D1-BFCE-2223528F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B818-F1CD-1D0D-7C1C-2E10E9E1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EF4B-C227-D550-B654-CCEC25D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C24C-E34B-A05A-DFCF-298A9C2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CCF9-CF11-A26D-C8E4-B73647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388-D3B5-AD53-A833-462B2951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C3E7-8E5C-95FB-7A63-D9130428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DB77-065E-4164-F30D-09BF57AC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AC6-F818-A1F3-28E4-D22EE8A6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21FD-C8F8-C9C8-8F17-A12AA10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7AB5-1B7B-D490-F0B9-17A28C22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6018F-09C8-91C4-EB86-1DA1940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DB33-2E0F-FC44-760E-AAA8CC3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01B-2AD8-8882-DFC8-1848F521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6EA1C-E22D-EB40-AF7D-8383356684D2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2D4F-AF8A-F142-2C35-DDA9A3452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2F6A-47FA-96FB-E098-AC20FEC2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93D-A0D6-9530-7EFD-BD2C903A5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lab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EEBA-BFC6-8E71-0E9D-D89E82C8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B78-DC28-B26C-3884-010C569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410F-CA10-0DA3-FD6E-20559933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gene clusters or KOs are statistically enriched between tissues after running </a:t>
            </a:r>
            <a:r>
              <a:rPr lang="en-US" dirty="0" err="1"/>
              <a:t>anvi</a:t>
            </a:r>
            <a:r>
              <a:rPr lang="en-US" dirty="0"/>
              <a:t>-compute-functional-enrichment-in-pan </a:t>
            </a:r>
            <a:r>
              <a:rPr lang="en-US" i="1" dirty="0"/>
              <a:t>on the assemblies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Will rerun on just the </a:t>
            </a:r>
            <a:r>
              <a:rPr lang="en-US" dirty="0" err="1"/>
              <a:t>qced</a:t>
            </a:r>
            <a:r>
              <a:rPr lang="en-US" dirty="0"/>
              <a:t> bins once </a:t>
            </a:r>
            <a:r>
              <a:rPr lang="en-US"/>
              <a:t>that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Pangenomics lab notebook</vt:lpstr>
      <vt:lpstr>Pangenomics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JJ Colgan</dc:creator>
  <cp:lastModifiedBy>JJ Colgan</cp:lastModifiedBy>
  <cp:revision>1</cp:revision>
  <dcterms:created xsi:type="dcterms:W3CDTF">2025-01-02T22:23:50Z</dcterms:created>
  <dcterms:modified xsi:type="dcterms:W3CDTF">2025-01-02T22:26:52Z</dcterms:modified>
</cp:coreProperties>
</file>