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63"/>
    <p:restoredTop sz="94686"/>
  </p:normalViewPr>
  <p:slideViewPr>
    <p:cSldViewPr snapToGrid="0" snapToObjects="1">
      <p:cViewPr>
        <p:scale>
          <a:sx n="139" d="100"/>
          <a:sy n="139" d="100"/>
        </p:scale>
        <p:origin x="-17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5C79-CA75-D444-A08D-14209BEDB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DEE87-8B74-A645-B3C2-54D022F7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52F3-00CA-814F-B3F3-47E41C3A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DCD2-D9C6-9A49-8708-84DDECD2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F350-8801-AC4C-BF8E-C9DDA63B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4BD8-2D18-2B4C-B96A-0EB25C54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339B4-6D1A-2F46-B2FB-41B6F94C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12AD-6F25-614C-8766-A9A82DD6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1860-1B71-A148-BACE-3BB3D1C9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09E7-DB49-3341-B99F-D52122AF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135A1-EA3C-9844-8B2E-6E9FE11D7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3740E-1765-A842-B412-DF3E89A10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19DC-2BC3-0740-8B8B-782D1DB7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9229-7031-0045-81B1-B7173146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8A66-3CB8-5A49-A2AD-0BBEB1B8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26F7-193C-3544-A9FB-C4AD7A1D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19F9-842E-614A-948E-FEEEB443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24D2-E170-4449-AC16-4D63FC02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C5F0-F425-CB4C-AA8E-AE99E809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A3C77-C145-5B4E-8262-B65E10A8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A9D1-2661-5046-8AE1-4A031F65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1229-1AF5-6240-BF8F-C4FA2DD83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D22F-E635-7F4F-A963-6A10FDC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013D-526D-9745-9D66-1AF760A5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A0D5-9EC9-4F42-9AD0-484D53F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4E1-04C9-0344-92F3-53498FD1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1CA0-330C-E941-8A68-5F7855685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4FB76-AB08-B64F-B3DB-37045367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A7895-10A9-0A40-8AA3-A77A5923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7918-A4D1-8944-9030-D3C6D189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067A6-188E-9D48-B902-7808B51B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1FD4-5E7C-CB49-9B17-CA1EDCAB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D5C3-2628-614D-ACB3-C634A9D5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20C94-2E0A-0941-B0E0-B1BD1E6C3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80A2E-C738-2045-9532-4E296DCE0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77897-71FB-1E43-8E71-F71DF6958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6FF16-EF74-2547-BF6C-519CF7F5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2C1CA-27E9-C14D-B1D8-426F316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362E3-619E-3943-8CDE-CF99CB1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90C0-1FD1-9549-B7DE-FE930762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A2758-7718-ED4A-A00A-134A2E52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4617A-D1EF-6749-B79D-7DC0A53A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BE1FA-759D-5D49-AEDB-305A9253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D87FB-F91B-4E42-A0D3-B00F905B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98A6-4D1E-DF44-B5BD-E219A521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BF45-422D-534E-B197-1C5152D9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142A-F31D-3346-B7AD-9B342667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693D-B519-0A4B-880C-3D5F0D73D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59E48-B34C-EA49-B96F-35ADF820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1CE3-E9A9-3844-9B5E-AB4C8FD8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34CE-8DAE-734D-93CF-3F7B1D73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B7D45-9590-8C4F-86E8-AD565C81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3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E703-ED24-204A-8491-4D4F129D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61705-B821-E54C-B13C-CB73E414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199EE-C428-5F49-AAE3-65054CBA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CC7CA-6624-5641-885F-951676B3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87C6-8859-3E40-9B22-C67AD36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79504-7897-7541-B80D-B73305DD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A09EF-A62C-BA48-913D-F4DB4809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4DE52-C28B-5841-BDA5-477C57C32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86D1-9463-8248-81C1-0EB8DD9D5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4FEE-4643-4A43-8BCC-657378F48F0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FB8C7-92AB-9B44-BA32-D6A97ADCB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428AF-06B6-C54D-8B84-18415241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F4EF-4E40-6B4E-8162-AED48519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6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12084" y="2754602"/>
            <a:ext cx="113115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/>
                <a:cs typeface="Times New Roman"/>
              </a:rPr>
              <a:t>a =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1700" y="3450927"/>
            <a:ext cx="1829555" cy="830997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Predictor, X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813" y="2084758"/>
            <a:ext cx="1829555" cy="830997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Mediator, M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9925" y="3429001"/>
            <a:ext cx="1829555" cy="830997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Outcome, Y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65700" y="3866425"/>
            <a:ext cx="292100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09060" y="2607071"/>
            <a:ext cx="1084390" cy="72968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47729" y="2607071"/>
            <a:ext cx="1084390" cy="72968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15334" y="3526309"/>
            <a:ext cx="1453629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/>
                <a:cs typeface="Times New Roman"/>
              </a:rPr>
              <a:t>c’</a:t>
            </a:r>
            <a:r>
              <a:rPr lang="en-US" sz="1400" dirty="0">
                <a:latin typeface="Times New Roman"/>
                <a:cs typeface="Times New Roman"/>
              </a:rPr>
              <a:t> 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1822" y="3917894"/>
            <a:ext cx="1453629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[</a:t>
            </a:r>
            <a:r>
              <a:rPr lang="en-US" sz="1400" i="1" dirty="0">
                <a:latin typeface="Times New Roman"/>
                <a:cs typeface="Times New Roman"/>
              </a:rPr>
              <a:t>c = </a:t>
            </a:r>
            <a:r>
              <a:rPr lang="en-US" sz="1400" dirty="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49442" y="2754602"/>
            <a:ext cx="113115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/>
                <a:cs typeface="Times New Roman"/>
              </a:rPr>
              <a:t>b =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BFCA6-079E-CC4C-A978-43F77ED82E5A}"/>
              </a:ext>
            </a:extLst>
          </p:cNvPr>
          <p:cNvSpPr txBox="1"/>
          <p:nvPr/>
        </p:nvSpPr>
        <p:spPr>
          <a:xfrm>
            <a:off x="5301822" y="1704937"/>
            <a:ext cx="1453629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/>
                <a:cs typeface="Times New Roman"/>
              </a:rPr>
              <a:t>ab =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4ACA4-D519-934C-9BE9-BFFC8EC412C9}"/>
              </a:ext>
            </a:extLst>
          </p:cNvPr>
          <p:cNvSpPr txBox="1"/>
          <p:nvPr/>
        </p:nvSpPr>
        <p:spPr>
          <a:xfrm>
            <a:off x="5105812" y="4737564"/>
            <a:ext cx="1829555" cy="830997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Mediator, M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34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12084" y="2754602"/>
            <a:ext cx="113115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/>
                <a:cs typeface="Times New Roman"/>
              </a:rPr>
              <a:t>a =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1700" y="3450927"/>
            <a:ext cx="1829555" cy="830997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Predictor, X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813" y="2084758"/>
            <a:ext cx="1829555" cy="830997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Mediator, M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9925" y="3429001"/>
            <a:ext cx="1829555" cy="830997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Outcome, Y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65700" y="3866425"/>
            <a:ext cx="292100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09060" y="2607071"/>
            <a:ext cx="1084390" cy="72968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47729" y="2607071"/>
            <a:ext cx="1084390" cy="72968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15334" y="3526309"/>
            <a:ext cx="1453629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/>
                <a:cs typeface="Times New Roman"/>
              </a:rPr>
              <a:t>c’ = 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1822" y="3917894"/>
            <a:ext cx="1453629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[</a:t>
            </a:r>
            <a:r>
              <a:rPr lang="en-US" sz="1400" i="1" dirty="0">
                <a:latin typeface="Times New Roman"/>
                <a:cs typeface="Times New Roman"/>
              </a:rPr>
              <a:t>c = </a:t>
            </a:r>
            <a:r>
              <a:rPr lang="en-US" sz="1400" dirty="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49442" y="2754602"/>
            <a:ext cx="113115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/>
                <a:cs typeface="Times New Roman"/>
              </a:rPr>
              <a:t>b = 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BFCA6-079E-CC4C-A978-43F77ED82E5A}"/>
              </a:ext>
            </a:extLst>
          </p:cNvPr>
          <p:cNvSpPr txBox="1"/>
          <p:nvPr/>
        </p:nvSpPr>
        <p:spPr>
          <a:xfrm>
            <a:off x="5301822" y="1704937"/>
            <a:ext cx="1453629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/>
                <a:cs typeface="Times New Roman"/>
              </a:rPr>
              <a:t>ab =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4ACA4-D519-934C-9BE9-BFFC8EC412C9}"/>
              </a:ext>
            </a:extLst>
          </p:cNvPr>
          <p:cNvSpPr txBox="1"/>
          <p:nvPr/>
        </p:nvSpPr>
        <p:spPr>
          <a:xfrm>
            <a:off x="2621700" y="796970"/>
            <a:ext cx="1829555" cy="830997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Moderator, Z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50F59E-32B3-E843-8727-AB07135BF4A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486700" y="1627967"/>
            <a:ext cx="1018002" cy="1280523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EA1C1D-4137-2544-B38F-FA8BBD258D4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536478" y="1627967"/>
            <a:ext cx="1026799" cy="127198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150FB4-4871-7248-BB06-93AE9E94C27B}"/>
              </a:ext>
            </a:extLst>
          </p:cNvPr>
          <p:cNvSpPr txBox="1"/>
          <p:nvPr/>
        </p:nvSpPr>
        <p:spPr>
          <a:xfrm>
            <a:off x="2632170" y="2109626"/>
            <a:ext cx="113115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Times New Roman"/>
                <a:cs typeface="Times New Roman"/>
              </a:rPr>
              <a:t>az</a:t>
            </a:r>
            <a:r>
              <a:rPr lang="en-US" sz="1400" i="1" dirty="0">
                <a:latin typeface="Times New Roman"/>
                <a:cs typeface="Times New Roman"/>
              </a:rPr>
              <a:t> =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86EE76-D840-DD4E-AE96-D659E51F4DB9}"/>
              </a:ext>
            </a:extLst>
          </p:cNvPr>
          <p:cNvSpPr txBox="1"/>
          <p:nvPr/>
        </p:nvSpPr>
        <p:spPr>
          <a:xfrm>
            <a:off x="8288329" y="2109626"/>
            <a:ext cx="113115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Times New Roman"/>
                <a:cs typeface="Times New Roman"/>
              </a:rPr>
              <a:t>bz</a:t>
            </a:r>
            <a:r>
              <a:rPr lang="en-US" sz="1400" i="1" dirty="0">
                <a:latin typeface="Times New Roman"/>
                <a:cs typeface="Times New Roman"/>
              </a:rPr>
              <a:t> = 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DD7BA-0FFE-4547-947F-B92DA923F092}"/>
              </a:ext>
            </a:extLst>
          </p:cNvPr>
          <p:cNvSpPr txBox="1"/>
          <p:nvPr/>
        </p:nvSpPr>
        <p:spPr>
          <a:xfrm>
            <a:off x="7589924" y="796970"/>
            <a:ext cx="1829555" cy="830997"/>
          </a:xfrm>
          <a:prstGeom prst="rect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Moderator, Z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89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CAMPBELL</dc:creator>
  <cp:lastModifiedBy>MITCHELL CAMPBELL</cp:lastModifiedBy>
  <cp:revision>5</cp:revision>
  <dcterms:created xsi:type="dcterms:W3CDTF">2018-10-29T22:23:43Z</dcterms:created>
  <dcterms:modified xsi:type="dcterms:W3CDTF">2018-12-14T19:38:50Z</dcterms:modified>
</cp:coreProperties>
</file>