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0E9B-0195-498F-8929-3D2BE4DC37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88AF-9653-41D8-BF46-5301E529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8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0E9B-0195-498F-8929-3D2BE4DC37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88AF-9653-41D8-BF46-5301E529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4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0E9B-0195-498F-8929-3D2BE4DC37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88AF-9653-41D8-BF46-5301E529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2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0E9B-0195-498F-8929-3D2BE4DC37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88AF-9653-41D8-BF46-5301E529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7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0E9B-0195-498F-8929-3D2BE4DC37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88AF-9653-41D8-BF46-5301E529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3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0E9B-0195-498F-8929-3D2BE4DC37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88AF-9653-41D8-BF46-5301E529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2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0E9B-0195-498F-8929-3D2BE4DC37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88AF-9653-41D8-BF46-5301E529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5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0E9B-0195-498F-8929-3D2BE4DC37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88AF-9653-41D8-BF46-5301E529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0E9B-0195-498F-8929-3D2BE4DC37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88AF-9653-41D8-BF46-5301E529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0E9B-0195-498F-8929-3D2BE4DC37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88AF-9653-41D8-BF46-5301E529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8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0E9B-0195-498F-8929-3D2BE4DC37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88AF-9653-41D8-BF46-5301E529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4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0E9B-0195-498F-8929-3D2BE4DC37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288AF-9653-41D8-BF46-5301E529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3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35224" cy="2324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279" y="0"/>
            <a:ext cx="1729890" cy="2217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661" y="15241"/>
            <a:ext cx="1653683" cy="2187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836" y="0"/>
            <a:ext cx="1851820" cy="21642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61311"/>
            <a:ext cx="1615580" cy="2240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975" y="2561311"/>
            <a:ext cx="1661304" cy="22328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0279" y="2546069"/>
            <a:ext cx="1821338" cy="22480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4592" y="2561310"/>
            <a:ext cx="1851820" cy="20423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6412" y="2549879"/>
            <a:ext cx="1882303" cy="22557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72920" y="15241"/>
            <a:ext cx="1745131" cy="24157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04334" y="2515587"/>
            <a:ext cx="1813717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J. Curtin</dc:creator>
  <cp:lastModifiedBy>John J. Curtin</cp:lastModifiedBy>
  <cp:revision>2</cp:revision>
  <dcterms:created xsi:type="dcterms:W3CDTF">2021-09-14T18:38:18Z</dcterms:created>
  <dcterms:modified xsi:type="dcterms:W3CDTF">2021-09-14T18:45:49Z</dcterms:modified>
</cp:coreProperties>
</file>