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60" r:id="rId2"/>
    <p:sldId id="261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CBEB"/>
    <a:srgbClr val="FFFC04"/>
    <a:srgbClr val="CB6BCE"/>
    <a:srgbClr val="45889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5EA5E-8E4C-40DB-9855-28A7598F9CF2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6B65-4DB6-4D75-8032-3EA288387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99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1pPr>
    <a:lvl2pPr marL="31057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2pPr>
    <a:lvl3pPr marL="62115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3pPr>
    <a:lvl4pPr marL="93172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4pPr>
    <a:lvl5pPr marL="1242304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5pPr>
    <a:lvl6pPr marL="1552880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6pPr>
    <a:lvl7pPr marL="1863456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7pPr>
    <a:lvl8pPr marL="2174032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8pPr>
    <a:lvl9pPr marL="2484608" algn="l" defTabSz="621152" rtl="0" eaLnBrk="1" latinLnBrk="0" hangingPunct="1">
      <a:defRPr sz="81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9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We used all available data up until the prediction timepoint to generate features using varying scoring epochs. Prediction timepoints rolled forward hour-by-hour (Panel A). Prediction windows were 1 week wide. A prediction window started immediately after the prediction timepoint (0 lag) or was lagged by 24, 72, 168, or 336 hours (Panel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6B65-4DB6-4D75-8032-3EA2883873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29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8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7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4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0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8C96D-C91B-400B-BFCA-9ECA06476681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757EE2-B76E-40B4-A0DF-C760761469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748533" y="3311379"/>
            <a:ext cx="5530490" cy="218454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3361224" y="327203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463162" y="3812469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473390" y="4037982"/>
            <a:ext cx="192024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4668409" y="4033338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5850825" y="4511385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476859" y="4513121"/>
            <a:ext cx="1371600" cy="128016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472053" y="4743723"/>
            <a:ext cx="2743200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215222" y="4742216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2CD4AE-8456-6C06-A0AD-B44403F7C01D}"/>
              </a:ext>
            </a:extLst>
          </p:cNvPr>
          <p:cNvGrpSpPr/>
          <p:nvPr/>
        </p:nvGrpSpPr>
        <p:grpSpPr>
          <a:xfrm>
            <a:off x="5118639" y="2797133"/>
            <a:ext cx="1955739" cy="86828"/>
            <a:chOff x="1890838" y="4082432"/>
            <a:chExt cx="2464153" cy="9818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331EC5-3C6F-396C-55FC-28238F4A81B0}"/>
                </a:ext>
              </a:extLst>
            </p:cNvPr>
            <p:cNvCxnSpPr/>
            <p:nvPr/>
          </p:nvCxnSpPr>
          <p:spPr>
            <a:xfrm>
              <a:off x="435499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D79F1B-B3C9-F7E9-385F-BA1CF374976F}"/>
                </a:ext>
              </a:extLst>
            </p:cNvPr>
            <p:cNvCxnSpPr/>
            <p:nvPr/>
          </p:nvCxnSpPr>
          <p:spPr>
            <a:xfrm>
              <a:off x="3858551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196DB32-B124-12EE-9DD0-BB2B9A7C87EC}"/>
                </a:ext>
              </a:extLst>
            </p:cNvPr>
            <p:cNvCxnSpPr/>
            <p:nvPr/>
          </p:nvCxnSpPr>
          <p:spPr>
            <a:xfrm>
              <a:off x="2885577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EAB86AD-1BB2-3664-9AFF-0EE3376234F1}"/>
                </a:ext>
              </a:extLst>
            </p:cNvPr>
            <p:cNvCxnSpPr/>
            <p:nvPr/>
          </p:nvCxnSpPr>
          <p:spPr>
            <a:xfrm>
              <a:off x="3361658" y="4082432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05E6C3-75F1-8EDE-CF69-470179CDBED4}"/>
                </a:ext>
              </a:extLst>
            </p:cNvPr>
            <p:cNvCxnSpPr/>
            <p:nvPr/>
          </p:nvCxnSpPr>
          <p:spPr>
            <a:xfrm>
              <a:off x="2387278" y="4089175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12B211A-A47D-0D04-C136-4E764B14B677}"/>
                </a:ext>
              </a:extLst>
            </p:cNvPr>
            <p:cNvCxnSpPr/>
            <p:nvPr/>
          </p:nvCxnSpPr>
          <p:spPr>
            <a:xfrm>
              <a:off x="1890838" y="4089175"/>
              <a:ext cx="0" cy="9144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D354B85-DC73-A820-BCDD-3E215B0D0A22}"/>
              </a:ext>
            </a:extLst>
          </p:cNvPr>
          <p:cNvGrpSpPr/>
          <p:nvPr/>
        </p:nvGrpSpPr>
        <p:grpSpPr>
          <a:xfrm>
            <a:off x="4063448" y="2836301"/>
            <a:ext cx="5161049" cy="242139"/>
            <a:chOff x="591134" y="4126722"/>
            <a:chExt cx="6502715" cy="27380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4E30C55-7BE7-E218-C1E1-97F24A7F54D6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7EC892B-D821-FE15-1156-EC9CA96BD882}"/>
                </a:ext>
              </a:extLst>
            </p:cNvPr>
            <p:cNvGrpSpPr/>
            <p:nvPr/>
          </p:nvGrpSpPr>
          <p:grpSpPr>
            <a:xfrm>
              <a:off x="1652802" y="4134895"/>
              <a:ext cx="3007389" cy="265633"/>
              <a:chOff x="1652802" y="4134895"/>
              <a:chExt cx="3007389" cy="26563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4F32AB-066F-CA7F-8233-A1AED10B8A22}"/>
                  </a:ext>
                </a:extLst>
              </p:cNvPr>
              <p:cNvSpPr txBox="1"/>
              <p:nvPr/>
            </p:nvSpPr>
            <p:spPr>
              <a:xfrm>
                <a:off x="1652802" y="4134895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0000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F87A79-F705-93F9-157B-68BA2B2AF5AB}"/>
                  </a:ext>
                </a:extLst>
              </p:cNvPr>
              <p:cNvSpPr txBox="1"/>
              <p:nvPr/>
            </p:nvSpPr>
            <p:spPr>
              <a:xfrm>
                <a:off x="2137540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0100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23FD8DB-838B-5F8C-D96F-569B05CA4E16}"/>
                  </a:ext>
                </a:extLst>
              </p:cNvPr>
              <p:cNvSpPr txBox="1"/>
              <p:nvPr/>
            </p:nvSpPr>
            <p:spPr>
              <a:xfrm>
                <a:off x="2647418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0200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30264D4-9D47-D484-5DD2-F58AD4EA4678}"/>
                  </a:ext>
                </a:extLst>
              </p:cNvPr>
              <p:cNvSpPr txBox="1"/>
              <p:nvPr/>
            </p:nvSpPr>
            <p:spPr>
              <a:xfrm>
                <a:off x="3107553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0300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806C1AC-22F7-FF48-DB0A-108F4390C775}"/>
                  </a:ext>
                </a:extLst>
              </p:cNvPr>
              <p:cNvSpPr txBox="1"/>
              <p:nvPr/>
            </p:nvSpPr>
            <p:spPr>
              <a:xfrm>
                <a:off x="3618308" y="4142987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0400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3FA20CF-4EC6-C36C-3F29-3933717990D2}"/>
                  </a:ext>
                </a:extLst>
              </p:cNvPr>
              <p:cNvSpPr txBox="1"/>
              <p:nvPr/>
            </p:nvSpPr>
            <p:spPr>
              <a:xfrm>
                <a:off x="4120522" y="4142488"/>
                <a:ext cx="539669" cy="2575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80" dirty="0"/>
                  <a:t>0500</a:t>
                </a: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3EC20978-5EC2-5D29-76A8-1132E2DEF21D}"/>
              </a:ext>
            </a:extLst>
          </p:cNvPr>
          <p:cNvSpPr txBox="1"/>
          <p:nvPr/>
        </p:nvSpPr>
        <p:spPr>
          <a:xfrm>
            <a:off x="3361224" y="713946"/>
            <a:ext cx="350096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A40C24-60BA-5B56-B27F-21C76976C27F}"/>
              </a:ext>
            </a:extLst>
          </p:cNvPr>
          <p:cNvSpPr/>
          <p:nvPr/>
        </p:nvSpPr>
        <p:spPr>
          <a:xfrm>
            <a:off x="3748533" y="797978"/>
            <a:ext cx="5533692" cy="241347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B29CA-202D-A325-40E1-D6A5980DDC99}"/>
              </a:ext>
            </a:extLst>
          </p:cNvPr>
          <p:cNvSpPr txBox="1"/>
          <p:nvPr/>
        </p:nvSpPr>
        <p:spPr>
          <a:xfrm>
            <a:off x="8109280" y="2853743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2300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03EEB3-D65C-BB85-EB95-0A273E4164AD}"/>
              </a:ext>
            </a:extLst>
          </p:cNvPr>
          <p:cNvCxnSpPr/>
          <p:nvPr/>
        </p:nvCxnSpPr>
        <p:spPr>
          <a:xfrm>
            <a:off x="8314611" y="279588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9E89574-8EA8-6757-4D58-36455DD00C82}"/>
              </a:ext>
            </a:extLst>
          </p:cNvPr>
          <p:cNvSpPr/>
          <p:nvPr/>
        </p:nvSpPr>
        <p:spPr>
          <a:xfrm>
            <a:off x="7459302" y="2795886"/>
            <a:ext cx="450320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CF41A3-8088-1D95-7142-9DD0491D493F}"/>
              </a:ext>
            </a:extLst>
          </p:cNvPr>
          <p:cNvSpPr txBox="1"/>
          <p:nvPr/>
        </p:nvSpPr>
        <p:spPr>
          <a:xfrm>
            <a:off x="8526572" y="2855555"/>
            <a:ext cx="428322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0000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77FC68-0D36-4670-EE45-B30A3FA3371E}"/>
              </a:ext>
            </a:extLst>
          </p:cNvPr>
          <p:cNvCxnSpPr/>
          <p:nvPr/>
        </p:nvCxnSpPr>
        <p:spPr>
          <a:xfrm>
            <a:off x="8731904" y="2788071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0EB09A-B7CF-C7E8-83FC-48CD229B551D}"/>
              </a:ext>
            </a:extLst>
          </p:cNvPr>
          <p:cNvSpPr txBox="1"/>
          <p:nvPr/>
        </p:nvSpPr>
        <p:spPr>
          <a:xfrm>
            <a:off x="5831901" y="2000146"/>
            <a:ext cx="323422" cy="218971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>
              <a:lnSpc>
                <a:spcPts val="960"/>
              </a:lnSpc>
            </a:pPr>
            <a:r>
              <a:rPr lang="en-US" sz="1200" dirty="0"/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798CF8-F4E0-DE99-142A-EBC0B832D107}"/>
              </a:ext>
            </a:extLst>
          </p:cNvPr>
          <p:cNvSpPr txBox="1"/>
          <p:nvPr/>
        </p:nvSpPr>
        <p:spPr>
          <a:xfrm>
            <a:off x="4015823" y="1221227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Scoring Epochs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C696A3-5802-DF6F-579B-E705E464543B}"/>
              </a:ext>
            </a:extLst>
          </p:cNvPr>
          <p:cNvSpPr txBox="1"/>
          <p:nvPr/>
        </p:nvSpPr>
        <p:spPr>
          <a:xfrm>
            <a:off x="5670978" y="811152"/>
            <a:ext cx="19181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Timepoints (     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166324" y="3406332"/>
            <a:ext cx="2790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Windows (in yellow) with Lag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050988" y="4274437"/>
            <a:ext cx="192024" cy="128016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470553" y="4278428"/>
            <a:ext cx="576072" cy="118872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7D12D2-A54A-F659-1397-05E0DD7088DF}"/>
              </a:ext>
            </a:extLst>
          </p:cNvPr>
          <p:cNvSpPr/>
          <p:nvPr/>
        </p:nvSpPr>
        <p:spPr>
          <a:xfrm>
            <a:off x="4394914" y="2784163"/>
            <a:ext cx="450320" cy="2313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2B7D732-4104-34EB-7AD5-CC777C25B8EA}"/>
              </a:ext>
            </a:extLst>
          </p:cNvPr>
          <p:cNvSpPr txBox="1"/>
          <p:nvPr/>
        </p:nvSpPr>
        <p:spPr>
          <a:xfrm>
            <a:off x="3729483" y="2851728"/>
            <a:ext cx="720069" cy="227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" dirty="0"/>
              <a:t>Study Start</a:t>
            </a:r>
          </a:p>
        </p:txBody>
      </p:sp>
      <p:pic>
        <p:nvPicPr>
          <p:cNvPr id="48" name="Graphic 47" descr="Stopwatch outline">
            <a:extLst>
              <a:ext uri="{FF2B5EF4-FFF2-40B4-BE49-F238E27FC236}">
                <a16:creationId xmlns:a16="http://schemas.microsoft.com/office/drawing/2014/main" id="{126BBFAE-4AF9-112A-E862-EE8E27ABE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06144" y="1231646"/>
            <a:ext cx="193101" cy="193101"/>
          </a:xfrm>
          <a:prstGeom prst="rect">
            <a:avLst/>
          </a:prstGeom>
        </p:spPr>
      </p:pic>
      <p:pic>
        <p:nvPicPr>
          <p:cNvPr id="49" name="Graphic 48" descr="Stopwatch outline">
            <a:extLst>
              <a:ext uri="{FF2B5EF4-FFF2-40B4-BE49-F238E27FC236}">
                <a16:creationId xmlns:a16="http://schemas.microsoft.com/office/drawing/2014/main" id="{D452FBEB-605E-0043-EB9A-D6BF8743C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390" y="1439875"/>
            <a:ext cx="193101" cy="193101"/>
          </a:xfrm>
          <a:prstGeom prst="rect">
            <a:avLst/>
          </a:prstGeom>
        </p:spPr>
      </p:pic>
      <p:pic>
        <p:nvPicPr>
          <p:cNvPr id="50" name="Graphic 49" descr="Stopwatch outline">
            <a:extLst>
              <a:ext uri="{FF2B5EF4-FFF2-40B4-BE49-F238E27FC236}">
                <a16:creationId xmlns:a16="http://schemas.microsoft.com/office/drawing/2014/main" id="{A3027CB2-955E-7DBC-AB63-5C80961FA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21096" y="1655322"/>
            <a:ext cx="193101" cy="193101"/>
          </a:xfrm>
          <a:prstGeom prst="rect">
            <a:avLst/>
          </a:prstGeom>
        </p:spPr>
      </p:pic>
      <p:pic>
        <p:nvPicPr>
          <p:cNvPr id="69" name="Graphic 68" descr="Stopwatch outline">
            <a:extLst>
              <a:ext uri="{FF2B5EF4-FFF2-40B4-BE49-F238E27FC236}">
                <a16:creationId xmlns:a16="http://schemas.microsoft.com/office/drawing/2014/main" id="{E92A9A72-B3DF-E200-BFB9-0A418D9C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18060" y="2015801"/>
            <a:ext cx="193101" cy="193101"/>
          </a:xfrm>
          <a:prstGeom prst="rect">
            <a:avLst/>
          </a:prstGeom>
        </p:spPr>
      </p:pic>
      <p:pic>
        <p:nvPicPr>
          <p:cNvPr id="73" name="Graphic 72" descr="Stopwatch outline">
            <a:extLst>
              <a:ext uri="{FF2B5EF4-FFF2-40B4-BE49-F238E27FC236}">
                <a16:creationId xmlns:a16="http://schemas.microsoft.com/office/drawing/2014/main" id="{D0ED1016-1AA5-4E65-1D85-101234BCD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3408" y="2231806"/>
            <a:ext cx="193101" cy="193101"/>
          </a:xfrm>
          <a:prstGeom prst="rect">
            <a:avLst/>
          </a:prstGeom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93E8E9-FD43-76DF-A038-13A3FB8778F0}"/>
              </a:ext>
            </a:extLst>
          </p:cNvPr>
          <p:cNvCxnSpPr/>
          <p:nvPr/>
        </p:nvCxnSpPr>
        <p:spPr>
          <a:xfrm>
            <a:off x="4064654" y="2797596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8" name="Graphic 87" descr="Stopwatch outline">
            <a:extLst>
              <a:ext uri="{FF2B5EF4-FFF2-40B4-BE49-F238E27FC236}">
                <a16:creationId xmlns:a16="http://schemas.microsoft.com/office/drawing/2014/main" id="{AB827E75-98F5-7689-A993-24EA5C827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4002" y="5159101"/>
            <a:ext cx="193101" cy="193101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446DE956-A3D5-10A7-FECC-87D3BDB86C3C}"/>
              </a:ext>
            </a:extLst>
          </p:cNvPr>
          <p:cNvSpPr/>
          <p:nvPr/>
        </p:nvSpPr>
        <p:spPr>
          <a:xfrm>
            <a:off x="4079669" y="1436754"/>
            <a:ext cx="1031087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FA15216-67EC-8DF4-9162-91541205385F}"/>
              </a:ext>
            </a:extLst>
          </p:cNvPr>
          <p:cNvSpPr/>
          <p:nvPr/>
        </p:nvSpPr>
        <p:spPr>
          <a:xfrm>
            <a:off x="4079669" y="1628301"/>
            <a:ext cx="1377908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BD67093-2DED-FA85-BEC2-4176D37F4485}"/>
              </a:ext>
            </a:extLst>
          </p:cNvPr>
          <p:cNvSpPr/>
          <p:nvPr/>
        </p:nvSpPr>
        <p:spPr>
          <a:xfrm>
            <a:off x="4079669" y="1844451"/>
            <a:ext cx="1851416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4EA458-11B7-D287-6C78-2A3A5F74E208}"/>
              </a:ext>
            </a:extLst>
          </p:cNvPr>
          <p:cNvSpPr/>
          <p:nvPr/>
        </p:nvSpPr>
        <p:spPr>
          <a:xfrm>
            <a:off x="4079669" y="2217623"/>
            <a:ext cx="4255625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DAF589D-51EA-1B07-9962-CE471776903C}"/>
              </a:ext>
            </a:extLst>
          </p:cNvPr>
          <p:cNvSpPr/>
          <p:nvPr/>
        </p:nvSpPr>
        <p:spPr>
          <a:xfrm>
            <a:off x="4072637" y="2436102"/>
            <a:ext cx="4663440" cy="128016"/>
          </a:xfrm>
          <a:prstGeom prst="rect">
            <a:avLst/>
          </a:prstGeom>
          <a:solidFill>
            <a:schemeClr val="bg2">
              <a:lumMod val="90000"/>
              <a:alpha val="50196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8F239D7-53D5-631F-0BD2-0A212EECC1C4}"/>
              </a:ext>
            </a:extLst>
          </p:cNvPr>
          <p:cNvGrpSpPr/>
          <p:nvPr/>
        </p:nvGrpSpPr>
        <p:grpSpPr>
          <a:xfrm>
            <a:off x="4470553" y="5088201"/>
            <a:ext cx="4772438" cy="283690"/>
            <a:chOff x="591134" y="4126722"/>
            <a:chExt cx="6502715" cy="320790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D9BDA37-AD9D-C5B4-0001-0CCCA4BD1EB9}"/>
                </a:ext>
              </a:extLst>
            </p:cNvPr>
            <p:cNvCxnSpPr>
              <a:cxnSpLocks/>
            </p:cNvCxnSpPr>
            <p:nvPr/>
          </p:nvCxnSpPr>
          <p:spPr>
            <a:xfrm>
              <a:off x="591134" y="4126722"/>
              <a:ext cx="650271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FC28681-380A-AAFA-14A8-775D88242706}"/>
                </a:ext>
              </a:extLst>
            </p:cNvPr>
            <p:cNvSpPr txBox="1"/>
            <p:nvPr/>
          </p:nvSpPr>
          <p:spPr>
            <a:xfrm>
              <a:off x="3389354" y="4189971"/>
              <a:ext cx="531590" cy="257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Time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1266380-8B06-BB5E-66B3-538056E69505}"/>
              </a:ext>
            </a:extLst>
          </p:cNvPr>
          <p:cNvCxnSpPr>
            <a:cxnSpLocks/>
          </p:cNvCxnSpPr>
          <p:nvPr/>
        </p:nvCxnSpPr>
        <p:spPr>
          <a:xfrm>
            <a:off x="4467367" y="5049485"/>
            <a:ext cx="0" cy="80865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084FE9D-8A03-32E0-5F78-9EE305D43F49}"/>
              </a:ext>
            </a:extLst>
          </p:cNvPr>
          <p:cNvSpPr txBox="1"/>
          <p:nvPr/>
        </p:nvSpPr>
        <p:spPr>
          <a:xfrm>
            <a:off x="3729483" y="375024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 lag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1932356-F4A8-8372-98BD-2336139FDB69}"/>
              </a:ext>
            </a:extLst>
          </p:cNvPr>
          <p:cNvSpPr txBox="1"/>
          <p:nvPr/>
        </p:nvSpPr>
        <p:spPr>
          <a:xfrm>
            <a:off x="3722872" y="3986171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1-day lag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DB79BB2-28B1-D181-5495-BAD3ACEBA98C}"/>
              </a:ext>
            </a:extLst>
          </p:cNvPr>
          <p:cNvSpPr txBox="1"/>
          <p:nvPr/>
        </p:nvSpPr>
        <p:spPr>
          <a:xfrm>
            <a:off x="3718642" y="4218146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3-day lag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BC5996D-3309-EBA3-651D-677C7ECACB50}"/>
              </a:ext>
            </a:extLst>
          </p:cNvPr>
          <p:cNvSpPr txBox="1"/>
          <p:nvPr/>
        </p:nvSpPr>
        <p:spPr>
          <a:xfrm>
            <a:off x="3711320" y="4445317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1-week lag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1B2FA0A-A880-F213-0161-B9C71FB78034}"/>
              </a:ext>
            </a:extLst>
          </p:cNvPr>
          <p:cNvSpPr txBox="1"/>
          <p:nvPr/>
        </p:nvSpPr>
        <p:spPr>
          <a:xfrm>
            <a:off x="3731466" y="4687219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2-week lag</a:t>
            </a:r>
          </a:p>
        </p:txBody>
      </p:sp>
      <p:pic>
        <p:nvPicPr>
          <p:cNvPr id="7" name="Graphic 6" descr="Stopwatch outline">
            <a:extLst>
              <a:ext uri="{FF2B5EF4-FFF2-40B4-BE49-F238E27FC236}">
                <a16:creationId xmlns:a16="http://schemas.microsoft.com/office/drawing/2014/main" id="{4761E635-B2D3-7E4E-9E96-D309B1E17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3869" y="863940"/>
            <a:ext cx="193101" cy="19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0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4668C4D-20FC-9848-CF2D-308C9926F8CC}"/>
              </a:ext>
            </a:extLst>
          </p:cNvPr>
          <p:cNvSpPr/>
          <p:nvPr/>
        </p:nvSpPr>
        <p:spPr>
          <a:xfrm>
            <a:off x="3146286" y="3265375"/>
            <a:ext cx="6135939" cy="24134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ABB51B-F632-F92D-F314-109C96AFF32B}"/>
              </a:ext>
            </a:extLst>
          </p:cNvPr>
          <p:cNvCxnSpPr>
            <a:cxnSpLocks/>
          </p:cNvCxnSpPr>
          <p:nvPr/>
        </p:nvCxnSpPr>
        <p:spPr>
          <a:xfrm>
            <a:off x="3143479" y="4086574"/>
            <a:ext cx="613874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B109C9-B0E6-AB0B-8C46-01E2FB26007E}"/>
              </a:ext>
            </a:extLst>
          </p:cNvPr>
          <p:cNvCxnSpPr>
            <a:cxnSpLocks/>
          </p:cNvCxnSpPr>
          <p:nvPr/>
        </p:nvCxnSpPr>
        <p:spPr>
          <a:xfrm flipV="1">
            <a:off x="3146286" y="4781211"/>
            <a:ext cx="6135940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FDF3948-1BE6-07D7-B19C-173795230FA4}"/>
              </a:ext>
            </a:extLst>
          </p:cNvPr>
          <p:cNvCxnSpPr>
            <a:cxnSpLocks/>
            <a:stCxn id="65" idx="1"/>
          </p:cNvCxnSpPr>
          <p:nvPr/>
        </p:nvCxnSpPr>
        <p:spPr>
          <a:xfrm flipV="1">
            <a:off x="3148378" y="5113236"/>
            <a:ext cx="6133847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D10B54-B590-C028-46ED-D23F2879AC57}"/>
              </a:ext>
            </a:extLst>
          </p:cNvPr>
          <p:cNvCxnSpPr>
            <a:cxnSpLocks/>
            <a:stCxn id="71" idx="1"/>
          </p:cNvCxnSpPr>
          <p:nvPr/>
        </p:nvCxnSpPr>
        <p:spPr>
          <a:xfrm flipV="1">
            <a:off x="3153634" y="5458094"/>
            <a:ext cx="612859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04C4D8-82CD-89E0-5339-5B2F4ECAA0F9}"/>
              </a:ext>
            </a:extLst>
          </p:cNvPr>
          <p:cNvCxnSpPr>
            <a:cxnSpLocks/>
            <a:stCxn id="46" idx="1"/>
          </p:cNvCxnSpPr>
          <p:nvPr/>
        </p:nvCxnSpPr>
        <p:spPr>
          <a:xfrm flipV="1">
            <a:off x="3141782" y="4436935"/>
            <a:ext cx="6140443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28CAC1-F98B-A72A-9B76-785AC5BD18B5}"/>
              </a:ext>
            </a:extLst>
          </p:cNvPr>
          <p:cNvSpPr txBox="1"/>
          <p:nvPr/>
        </p:nvSpPr>
        <p:spPr>
          <a:xfrm>
            <a:off x="4898560" y="3767901"/>
            <a:ext cx="1434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Prediction Window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72E2C6-5C62-7DE1-E76B-F855B6792AED}"/>
              </a:ext>
            </a:extLst>
          </p:cNvPr>
          <p:cNvSpPr txBox="1"/>
          <p:nvPr/>
        </p:nvSpPr>
        <p:spPr>
          <a:xfrm>
            <a:off x="4831312" y="4130453"/>
            <a:ext cx="420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816BA3-6AAB-69FD-08E9-2F842FE373BF}"/>
              </a:ext>
            </a:extLst>
          </p:cNvPr>
          <p:cNvSpPr txBox="1"/>
          <p:nvPr/>
        </p:nvSpPr>
        <p:spPr>
          <a:xfrm>
            <a:off x="2748370" y="3265374"/>
            <a:ext cx="34560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40" dirty="0"/>
              <a:t>B.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6BB7EF-C389-255F-0991-0564BE17E629}"/>
              </a:ext>
            </a:extLst>
          </p:cNvPr>
          <p:cNvSpPr/>
          <p:nvPr/>
        </p:nvSpPr>
        <p:spPr>
          <a:xfrm>
            <a:off x="4931571" y="4004997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67AB6E-CCA4-B757-E27A-F0F9C71EDD9E}"/>
              </a:ext>
            </a:extLst>
          </p:cNvPr>
          <p:cNvSpPr/>
          <p:nvPr/>
        </p:nvSpPr>
        <p:spPr>
          <a:xfrm>
            <a:off x="3143479" y="4009949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48E733-5C1B-C335-D592-D942ED81CA8C}"/>
              </a:ext>
            </a:extLst>
          </p:cNvPr>
          <p:cNvSpPr/>
          <p:nvPr/>
        </p:nvSpPr>
        <p:spPr>
          <a:xfrm>
            <a:off x="4941799" y="4363860"/>
            <a:ext cx="192024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0248CB-5962-C6D1-F962-27170772D781}"/>
              </a:ext>
            </a:extLst>
          </p:cNvPr>
          <p:cNvSpPr/>
          <p:nvPr/>
        </p:nvSpPr>
        <p:spPr>
          <a:xfrm>
            <a:off x="3141782" y="4365190"/>
            <a:ext cx="17934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E8C234-E610-2194-3B4C-0BE9A685C1C0}"/>
              </a:ext>
            </a:extLst>
          </p:cNvPr>
          <p:cNvSpPr/>
          <p:nvPr/>
        </p:nvSpPr>
        <p:spPr>
          <a:xfrm>
            <a:off x="5136818" y="4368741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B551BC-8256-D175-1F36-E65F4BD5A632}"/>
              </a:ext>
            </a:extLst>
          </p:cNvPr>
          <p:cNvSpPr/>
          <p:nvPr/>
        </p:nvSpPr>
        <p:spPr>
          <a:xfrm>
            <a:off x="6319234" y="5037288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CD1504-5979-522B-F7B3-D49DFA854633}"/>
              </a:ext>
            </a:extLst>
          </p:cNvPr>
          <p:cNvSpPr/>
          <p:nvPr/>
        </p:nvSpPr>
        <p:spPr>
          <a:xfrm>
            <a:off x="4945268" y="5039024"/>
            <a:ext cx="13716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C936572-C744-F1C9-FF43-5B4BF36AA1CA}"/>
              </a:ext>
            </a:extLst>
          </p:cNvPr>
          <p:cNvSpPr/>
          <p:nvPr/>
        </p:nvSpPr>
        <p:spPr>
          <a:xfrm>
            <a:off x="3148378" y="5041491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D5D0512-E503-020D-A9CD-542320EF4F5A}"/>
              </a:ext>
            </a:extLst>
          </p:cNvPr>
          <p:cNvSpPr/>
          <p:nvPr/>
        </p:nvSpPr>
        <p:spPr>
          <a:xfrm>
            <a:off x="4940462" y="5383926"/>
            <a:ext cx="2743200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F92E764-B344-9AF6-BF49-52C43B33A2A1}"/>
              </a:ext>
            </a:extLst>
          </p:cNvPr>
          <p:cNvSpPr/>
          <p:nvPr/>
        </p:nvSpPr>
        <p:spPr>
          <a:xfrm>
            <a:off x="7683631" y="5382419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9A4424A-194C-0ADD-FD6A-CF5ED7BEDDEC}"/>
              </a:ext>
            </a:extLst>
          </p:cNvPr>
          <p:cNvSpPr/>
          <p:nvPr/>
        </p:nvSpPr>
        <p:spPr>
          <a:xfrm>
            <a:off x="3153634" y="5386349"/>
            <a:ext cx="1792224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3877F8-6FAC-D795-D74F-73B115A361EA}"/>
              </a:ext>
            </a:extLst>
          </p:cNvPr>
          <p:cNvSpPr txBox="1"/>
          <p:nvPr/>
        </p:nvSpPr>
        <p:spPr>
          <a:xfrm>
            <a:off x="3101765" y="3759761"/>
            <a:ext cx="1753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Feature Scoring Epochs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6CF45FD-252A-FC8E-CFD7-0B302E175A03}"/>
              </a:ext>
            </a:extLst>
          </p:cNvPr>
          <p:cNvGrpSpPr/>
          <p:nvPr/>
        </p:nvGrpSpPr>
        <p:grpSpPr>
          <a:xfrm>
            <a:off x="2743881" y="465084"/>
            <a:ext cx="6538344" cy="2711094"/>
            <a:chOff x="2743881" y="465084"/>
            <a:chExt cx="6538344" cy="271109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17709AE-8FDF-C392-EB40-16700F842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4323" y="1179151"/>
              <a:ext cx="196596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6DA9A56-D938-AB49-5490-7B371A23BB2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448355"/>
              <a:ext cx="2313432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0D950F-32F3-46C8-F896-DD64FD194C91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1719480"/>
              <a:ext cx="278892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A2CD4AE-8456-6C06-A0AD-B44403F7C01D}"/>
                </a:ext>
              </a:extLst>
            </p:cNvPr>
            <p:cNvGrpSpPr/>
            <p:nvPr/>
          </p:nvGrpSpPr>
          <p:grpSpPr>
            <a:xfrm>
              <a:off x="5118639" y="2797133"/>
              <a:ext cx="1955739" cy="86828"/>
              <a:chOff x="1890838" y="4082432"/>
              <a:chExt cx="2464153" cy="9818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3331EC5-3C6F-396C-55FC-28238F4A81B0}"/>
                  </a:ext>
                </a:extLst>
              </p:cNvPr>
              <p:cNvCxnSpPr/>
              <p:nvPr/>
            </p:nvCxnSpPr>
            <p:spPr>
              <a:xfrm>
                <a:off x="435499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FD79F1B-B3C9-F7E9-385F-BA1CF374976F}"/>
                  </a:ext>
                </a:extLst>
              </p:cNvPr>
              <p:cNvCxnSpPr/>
              <p:nvPr/>
            </p:nvCxnSpPr>
            <p:spPr>
              <a:xfrm>
                <a:off x="3858551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96DB32-B124-12EE-9DD0-BB2B9A7C87EC}"/>
                  </a:ext>
                </a:extLst>
              </p:cNvPr>
              <p:cNvCxnSpPr/>
              <p:nvPr/>
            </p:nvCxnSpPr>
            <p:spPr>
              <a:xfrm>
                <a:off x="2885577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EAB86AD-1BB2-3664-9AFF-0EE3376234F1}"/>
                  </a:ext>
                </a:extLst>
              </p:cNvPr>
              <p:cNvCxnSpPr/>
              <p:nvPr/>
            </p:nvCxnSpPr>
            <p:spPr>
              <a:xfrm>
                <a:off x="3361658" y="4082432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E05E6C3-75F1-8EDE-CF69-470179CDBED4}"/>
                  </a:ext>
                </a:extLst>
              </p:cNvPr>
              <p:cNvCxnSpPr/>
              <p:nvPr/>
            </p:nvCxnSpPr>
            <p:spPr>
              <a:xfrm>
                <a:off x="238727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12B211A-A47D-0D04-C136-4E764B14B677}"/>
                  </a:ext>
                </a:extLst>
              </p:cNvPr>
              <p:cNvCxnSpPr/>
              <p:nvPr/>
            </p:nvCxnSpPr>
            <p:spPr>
              <a:xfrm>
                <a:off x="1890838" y="4089175"/>
                <a:ext cx="0" cy="914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D354B85-DC73-A820-BCDD-3E215B0D0A22}"/>
                </a:ext>
              </a:extLst>
            </p:cNvPr>
            <p:cNvGrpSpPr/>
            <p:nvPr/>
          </p:nvGrpSpPr>
          <p:grpSpPr>
            <a:xfrm>
              <a:off x="3152204" y="2836301"/>
              <a:ext cx="6087435" cy="242139"/>
              <a:chOff x="-556996" y="4126722"/>
              <a:chExt cx="7669924" cy="273806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4E30C55-7BE7-E218-C1E1-97F24A7F5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556996" y="4126722"/>
                <a:ext cx="766992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7EC892B-D821-FE15-1156-EC9CA96BD882}"/>
                  </a:ext>
                </a:extLst>
              </p:cNvPr>
              <p:cNvGrpSpPr/>
              <p:nvPr/>
            </p:nvGrpSpPr>
            <p:grpSpPr>
              <a:xfrm>
                <a:off x="1652802" y="4134895"/>
                <a:ext cx="3007389" cy="265633"/>
                <a:chOff x="1652802" y="4134895"/>
                <a:chExt cx="3007389" cy="265633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F4F32AB-066F-CA7F-8233-A1AED10B8A22}"/>
                    </a:ext>
                  </a:extLst>
                </p:cNvPr>
                <p:cNvSpPr txBox="1"/>
                <p:nvPr/>
              </p:nvSpPr>
              <p:spPr>
                <a:xfrm>
                  <a:off x="1652802" y="4134895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0000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8F87A79-F705-93F9-157B-68BA2B2AF5AB}"/>
                    </a:ext>
                  </a:extLst>
                </p:cNvPr>
                <p:cNvSpPr txBox="1"/>
                <p:nvPr/>
              </p:nvSpPr>
              <p:spPr>
                <a:xfrm>
                  <a:off x="2137540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0100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23FD8DB-838B-5F8C-D96F-569B05CA4E16}"/>
                    </a:ext>
                  </a:extLst>
                </p:cNvPr>
                <p:cNvSpPr txBox="1"/>
                <p:nvPr/>
              </p:nvSpPr>
              <p:spPr>
                <a:xfrm>
                  <a:off x="2647418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0200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0264D4-9D47-D484-5DD2-F58AD4EA4678}"/>
                    </a:ext>
                  </a:extLst>
                </p:cNvPr>
                <p:cNvSpPr txBox="1"/>
                <p:nvPr/>
              </p:nvSpPr>
              <p:spPr>
                <a:xfrm>
                  <a:off x="3107553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0300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806C1AC-22F7-FF48-DB0A-108F4390C775}"/>
                    </a:ext>
                  </a:extLst>
                </p:cNvPr>
                <p:cNvSpPr txBox="1"/>
                <p:nvPr/>
              </p:nvSpPr>
              <p:spPr>
                <a:xfrm>
                  <a:off x="3618308" y="4142987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0400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D3FA20CF-4EC6-C36C-3F29-3933717990D2}"/>
                    </a:ext>
                  </a:extLst>
                </p:cNvPr>
                <p:cNvSpPr txBox="1"/>
                <p:nvPr/>
              </p:nvSpPr>
              <p:spPr>
                <a:xfrm>
                  <a:off x="4120522" y="4142488"/>
                  <a:ext cx="539669" cy="2575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80" dirty="0"/>
                    <a:t>0500</a:t>
                  </a:r>
                </a:p>
              </p:txBody>
            </p:sp>
          </p:grp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DF2D70-04BF-D97A-4EF3-20B84F2CA12E}"/>
                </a:ext>
              </a:extLst>
            </p:cNvPr>
            <p:cNvCxnSpPr>
              <a:cxnSpLocks/>
            </p:cNvCxnSpPr>
            <p:nvPr/>
          </p:nvCxnSpPr>
          <p:spPr>
            <a:xfrm>
              <a:off x="3137786" y="2175880"/>
              <a:ext cx="518643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6032AC9-956B-165A-6EF3-675C0404318C}"/>
                </a:ext>
              </a:extLst>
            </p:cNvPr>
            <p:cNvCxnSpPr>
              <a:cxnSpLocks/>
            </p:cNvCxnSpPr>
            <p:nvPr/>
          </p:nvCxnSpPr>
          <p:spPr>
            <a:xfrm>
              <a:off x="3153552" y="2498721"/>
              <a:ext cx="5596128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EC20978-5EC2-5D29-76A8-1132E2DEF21D}"/>
                </a:ext>
              </a:extLst>
            </p:cNvPr>
            <p:cNvSpPr txBox="1"/>
            <p:nvPr/>
          </p:nvSpPr>
          <p:spPr>
            <a:xfrm>
              <a:off x="2743881" y="467570"/>
              <a:ext cx="350096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40" dirty="0"/>
                <a:t>A.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9A40C24-60BA-5B56-B27F-21C76976C27F}"/>
                </a:ext>
              </a:extLst>
            </p:cNvPr>
            <p:cNvSpPr/>
            <p:nvPr/>
          </p:nvSpPr>
          <p:spPr>
            <a:xfrm>
              <a:off x="3144323" y="465084"/>
              <a:ext cx="6137902" cy="271109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BB29CA-202D-A325-40E1-D6A5980DDC99}"/>
                </a:ext>
              </a:extLst>
            </p:cNvPr>
            <p:cNvSpPr txBox="1"/>
            <p:nvPr/>
          </p:nvSpPr>
          <p:spPr>
            <a:xfrm>
              <a:off x="8109280" y="2853743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2300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03EEB3-D65C-BB85-EB95-0A273E4164AD}"/>
                </a:ext>
              </a:extLst>
            </p:cNvPr>
            <p:cNvCxnSpPr/>
            <p:nvPr/>
          </p:nvCxnSpPr>
          <p:spPr>
            <a:xfrm>
              <a:off x="8314611" y="2795886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E89574-8EA8-6757-4D58-36455DD00C82}"/>
                </a:ext>
              </a:extLst>
            </p:cNvPr>
            <p:cNvSpPr/>
            <p:nvPr/>
          </p:nvSpPr>
          <p:spPr>
            <a:xfrm>
              <a:off x="7459302" y="2795886"/>
              <a:ext cx="450320" cy="2313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4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sz="144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4CF41A3-8088-1D95-7142-9DD0491D493F}"/>
                </a:ext>
              </a:extLst>
            </p:cNvPr>
            <p:cNvSpPr txBox="1"/>
            <p:nvPr/>
          </p:nvSpPr>
          <p:spPr>
            <a:xfrm>
              <a:off x="8526572" y="2855555"/>
              <a:ext cx="428322" cy="227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" dirty="0"/>
                <a:t>0000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77FC68-0D36-4670-EE45-B30A3FA3371E}"/>
                </a:ext>
              </a:extLst>
            </p:cNvPr>
            <p:cNvCxnSpPr/>
            <p:nvPr/>
          </p:nvCxnSpPr>
          <p:spPr>
            <a:xfrm>
              <a:off x="8731904" y="2788071"/>
              <a:ext cx="0" cy="8086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0EB09A-B7CF-C7E8-83FC-48CD229B551D}"/>
                </a:ext>
              </a:extLst>
            </p:cNvPr>
            <p:cNvSpPr txBox="1"/>
            <p:nvPr/>
          </p:nvSpPr>
          <p:spPr>
            <a:xfrm>
              <a:off x="5831901" y="1844299"/>
              <a:ext cx="323422" cy="223779"/>
            </a:xfrm>
            <a:prstGeom prst="rect">
              <a:avLst/>
            </a:prstGeom>
            <a:noFill/>
          </p:spPr>
          <p:txBody>
            <a:bodyPr vert="vert" wrap="none" rtlCol="0">
              <a:spAutoFit/>
            </a:bodyPr>
            <a:lstStyle/>
            <a:p>
              <a:pPr>
                <a:lnSpc>
                  <a:spcPts val="960"/>
                </a:lnSpc>
              </a:pPr>
              <a:r>
                <a:rPr lang="en-US" sz="1200" b="1" dirty="0"/>
                <a:t>…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0798CF8-F4E0-DE99-142A-EBC0B832D107}"/>
                </a:ext>
              </a:extLst>
            </p:cNvPr>
            <p:cNvSpPr txBox="1"/>
            <p:nvPr/>
          </p:nvSpPr>
          <p:spPr>
            <a:xfrm>
              <a:off x="3093977" y="844657"/>
              <a:ext cx="17534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Feature Scoring Epochs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46DE956-A3D5-10A7-FECC-87D3BDB86C3C}"/>
                </a:ext>
              </a:extLst>
            </p:cNvPr>
            <p:cNvSpPr/>
            <p:nvPr/>
          </p:nvSpPr>
          <p:spPr>
            <a:xfrm>
              <a:off x="3144321" y="1108510"/>
              <a:ext cx="1966435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FA15216-67EC-8DF4-9162-91541205385F}"/>
                </a:ext>
              </a:extLst>
            </p:cNvPr>
            <p:cNvSpPr/>
            <p:nvPr/>
          </p:nvSpPr>
          <p:spPr>
            <a:xfrm>
              <a:off x="3141783" y="1370396"/>
              <a:ext cx="231579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1BD67093-2DED-FA85-BEC2-4176D37F4485}"/>
                </a:ext>
              </a:extLst>
            </p:cNvPr>
            <p:cNvSpPr/>
            <p:nvPr/>
          </p:nvSpPr>
          <p:spPr>
            <a:xfrm>
              <a:off x="3144321" y="1645161"/>
              <a:ext cx="2786764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4EA458-11B7-D287-6C78-2A3A5F74E208}"/>
                </a:ext>
              </a:extLst>
            </p:cNvPr>
            <p:cNvSpPr/>
            <p:nvPr/>
          </p:nvSpPr>
          <p:spPr>
            <a:xfrm>
              <a:off x="3144321" y="2100394"/>
              <a:ext cx="5188051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DAF589D-51EA-1B07-9962-CE471776903C}"/>
                </a:ext>
              </a:extLst>
            </p:cNvPr>
            <p:cNvSpPr/>
            <p:nvPr/>
          </p:nvSpPr>
          <p:spPr>
            <a:xfrm>
              <a:off x="3144322" y="2412656"/>
              <a:ext cx="5594236" cy="155448"/>
            </a:xfrm>
            <a:prstGeom prst="rect">
              <a:avLst/>
            </a:prstGeom>
            <a:solidFill>
              <a:srgbClr val="83CBEB">
                <a:alpha val="50196"/>
              </a:srgb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4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5C696A3-5802-DF6F-579B-E705E464543B}"/>
                </a:ext>
              </a:extLst>
            </p:cNvPr>
            <p:cNvSpPr txBox="1"/>
            <p:nvPr/>
          </p:nvSpPr>
          <p:spPr>
            <a:xfrm>
              <a:off x="5410291" y="500656"/>
              <a:ext cx="17232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Prediction Timepoints</a:t>
              </a:r>
            </a:p>
          </p:txBody>
        </p:sp>
        <p:pic>
          <p:nvPicPr>
            <p:cNvPr id="94" name="Graphic 93" descr="Clock with solid fill">
              <a:extLst>
                <a:ext uri="{FF2B5EF4-FFF2-40B4-BE49-F238E27FC236}">
                  <a16:creationId xmlns:a16="http://schemas.microsoft.com/office/drawing/2014/main" id="{11331E61-691B-22D9-956A-4D3A0D46D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74666" y="852143"/>
              <a:ext cx="251412" cy="251412"/>
            </a:xfrm>
            <a:prstGeom prst="rect">
              <a:avLst/>
            </a:prstGeom>
          </p:spPr>
        </p:pic>
        <p:pic>
          <p:nvPicPr>
            <p:cNvPr id="97" name="Graphic 96" descr="Clock with solid fill">
              <a:extLst>
                <a:ext uri="{FF2B5EF4-FFF2-40B4-BE49-F238E27FC236}">
                  <a16:creationId xmlns:a16="http://schemas.microsoft.com/office/drawing/2014/main" id="{AEEC1A20-B4C7-9207-37DF-8C1A40261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14442" y="1116195"/>
              <a:ext cx="251412" cy="251412"/>
            </a:xfrm>
            <a:prstGeom prst="rect">
              <a:avLst/>
            </a:prstGeom>
          </p:spPr>
        </p:pic>
        <p:pic>
          <p:nvPicPr>
            <p:cNvPr id="98" name="Graphic 97" descr="Clock with solid fill">
              <a:extLst>
                <a:ext uri="{FF2B5EF4-FFF2-40B4-BE49-F238E27FC236}">
                  <a16:creationId xmlns:a16="http://schemas.microsoft.com/office/drawing/2014/main" id="{664B11FE-B0E2-FFD7-948B-E19FBB20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782433" y="1384372"/>
              <a:ext cx="251412" cy="251412"/>
            </a:xfrm>
            <a:prstGeom prst="rect">
              <a:avLst/>
            </a:prstGeom>
          </p:spPr>
        </p:pic>
        <p:pic>
          <p:nvPicPr>
            <p:cNvPr id="99" name="Graphic 98" descr="Clock with solid fill">
              <a:extLst>
                <a:ext uri="{FF2B5EF4-FFF2-40B4-BE49-F238E27FC236}">
                  <a16:creationId xmlns:a16="http://schemas.microsoft.com/office/drawing/2014/main" id="{3E155475-0194-FABE-1AB8-71998B167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188905" y="1840262"/>
              <a:ext cx="251412" cy="251412"/>
            </a:xfrm>
            <a:prstGeom prst="rect">
              <a:avLst/>
            </a:prstGeom>
          </p:spPr>
        </p:pic>
        <p:pic>
          <p:nvPicPr>
            <p:cNvPr id="100" name="Graphic 99" descr="Clock with solid fill">
              <a:extLst>
                <a:ext uri="{FF2B5EF4-FFF2-40B4-BE49-F238E27FC236}">
                  <a16:creationId xmlns:a16="http://schemas.microsoft.com/office/drawing/2014/main" id="{6B681C4B-B264-2531-FB65-6A4BC80E5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06198" y="2161381"/>
              <a:ext cx="251412" cy="251412"/>
            </a:xfrm>
            <a:prstGeom prst="rect">
              <a:avLst/>
            </a:prstGeom>
          </p:spPr>
        </p:pic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0C5525-AAEB-7B5C-A006-628B14D04BD2}"/>
              </a:ext>
            </a:extLst>
          </p:cNvPr>
          <p:cNvSpPr txBox="1"/>
          <p:nvPr/>
        </p:nvSpPr>
        <p:spPr>
          <a:xfrm>
            <a:off x="5197541" y="3286822"/>
            <a:ext cx="2114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Lagged Prediction Windows</a:t>
            </a:r>
          </a:p>
        </p:txBody>
      </p:sp>
      <p:pic>
        <p:nvPicPr>
          <p:cNvPr id="103" name="Graphic 102" descr="Clock with solid fill">
            <a:extLst>
              <a:ext uri="{FF2B5EF4-FFF2-40B4-BE49-F238E27FC236}">
                <a16:creationId xmlns:a16="http://schemas.microsoft.com/office/drawing/2014/main" id="{416ADAC8-3369-EF9C-A89D-C3D4AF918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04386" y="3606345"/>
            <a:ext cx="251412" cy="251412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51560D82-C44E-5FAF-C203-6C0197445542}"/>
              </a:ext>
            </a:extLst>
          </p:cNvPr>
          <p:cNvSpPr/>
          <p:nvPr/>
        </p:nvSpPr>
        <p:spPr>
          <a:xfrm>
            <a:off x="5519397" y="4695565"/>
            <a:ext cx="1371600" cy="155448"/>
          </a:xfrm>
          <a:prstGeom prst="rect">
            <a:avLst/>
          </a:prstGeom>
          <a:solidFill>
            <a:srgbClr val="FFFC04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C5EFB85-1E80-6649-D3DC-41113112C33C}"/>
              </a:ext>
            </a:extLst>
          </p:cNvPr>
          <p:cNvSpPr/>
          <p:nvPr/>
        </p:nvSpPr>
        <p:spPr>
          <a:xfrm>
            <a:off x="4938962" y="4699556"/>
            <a:ext cx="576072" cy="155448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AB752A5-4306-B4FE-474B-9431215F0D3D}"/>
              </a:ext>
            </a:extLst>
          </p:cNvPr>
          <p:cNvSpPr/>
          <p:nvPr/>
        </p:nvSpPr>
        <p:spPr>
          <a:xfrm>
            <a:off x="3146286" y="4709467"/>
            <a:ext cx="1786826" cy="155448"/>
          </a:xfrm>
          <a:prstGeom prst="rect">
            <a:avLst/>
          </a:prstGeom>
          <a:solidFill>
            <a:srgbClr val="83CBEB">
              <a:alpha val="50196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0"/>
          </a:p>
        </p:txBody>
      </p:sp>
    </p:spTree>
    <p:extLst>
      <p:ext uri="{BB962C8B-B14F-4D97-AF65-F5344CB8AC3E}">
        <p14:creationId xmlns:p14="http://schemas.microsoft.com/office/powerpoint/2010/main" val="421903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4" name="Group 2163">
            <a:extLst>
              <a:ext uri="{FF2B5EF4-FFF2-40B4-BE49-F238E27FC236}">
                <a16:creationId xmlns:a16="http://schemas.microsoft.com/office/drawing/2014/main" id="{4C44C579-023E-204F-D471-04E17F478114}"/>
              </a:ext>
            </a:extLst>
          </p:cNvPr>
          <p:cNvGrpSpPr/>
          <p:nvPr/>
        </p:nvGrpSpPr>
        <p:grpSpPr>
          <a:xfrm>
            <a:off x="1141871" y="1132431"/>
            <a:ext cx="9657402" cy="4226971"/>
            <a:chOff x="890707" y="1574286"/>
            <a:chExt cx="11615329" cy="5283714"/>
          </a:xfrm>
        </p:grpSpPr>
        <p:grpSp>
          <p:nvGrpSpPr>
            <p:cNvPr id="1638" name="Group 1637">
              <a:extLst>
                <a:ext uri="{FF2B5EF4-FFF2-40B4-BE49-F238E27FC236}">
                  <a16:creationId xmlns:a16="http://schemas.microsoft.com/office/drawing/2014/main" id="{55EE887D-9176-BC1E-C077-FCE72E83BD6A}"/>
                </a:ext>
              </a:extLst>
            </p:cNvPr>
            <p:cNvGrpSpPr/>
            <p:nvPr/>
          </p:nvGrpSpPr>
          <p:grpSpPr>
            <a:xfrm>
              <a:off x="930969" y="1574286"/>
              <a:ext cx="11575067" cy="2508187"/>
              <a:chOff x="930969" y="1574286"/>
              <a:chExt cx="11575067" cy="2508187"/>
            </a:xfrm>
          </p:grpSpPr>
          <p:grpSp>
            <p:nvGrpSpPr>
              <p:cNvPr id="1625" name="Group 1624">
                <a:extLst>
                  <a:ext uri="{FF2B5EF4-FFF2-40B4-BE49-F238E27FC236}">
                    <a16:creationId xmlns:a16="http://schemas.microsoft.com/office/drawing/2014/main" id="{98A950DB-70ED-2831-7F04-FA43240DC4C4}"/>
                  </a:ext>
                </a:extLst>
              </p:cNvPr>
              <p:cNvGrpSpPr/>
              <p:nvPr/>
            </p:nvGrpSpPr>
            <p:grpSpPr>
              <a:xfrm>
                <a:off x="930969" y="2362590"/>
                <a:ext cx="11402235" cy="1509937"/>
                <a:chOff x="930969" y="2362590"/>
                <a:chExt cx="11402235" cy="1509937"/>
              </a:xfrm>
            </p:grpSpPr>
            <p:grpSp>
              <p:nvGrpSpPr>
                <p:cNvPr id="768" name="Group 767">
                  <a:extLst>
                    <a:ext uri="{FF2B5EF4-FFF2-40B4-BE49-F238E27FC236}">
                      <a16:creationId xmlns:a16="http://schemas.microsoft.com/office/drawing/2014/main" id="{D984068C-7890-EC13-494D-64B5AECE1B57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45291990-527D-18B9-DE48-B77089846CC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72" name="Rectangle 171">
                      <a:extLst>
                        <a:ext uri="{FF2B5EF4-FFF2-40B4-BE49-F238E27FC236}">
                          <a16:creationId xmlns:a16="http://schemas.microsoft.com/office/drawing/2014/main" id="{B1C88A54-BEF7-4357-416C-434A95D275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68E89469-6F6F-F02C-52E7-62689AB29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05A48B07-CDF5-E0DE-32F3-26B5A37761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1D195A1F-C7AE-B1B5-588D-1A08F997AE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CBDF18A4-C751-F4F4-D1C5-A2AB89C7F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AAB871C7-D12B-ADAA-3C6F-11A1D206E1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29DAFA14-22BF-1F2E-1978-35F4157B62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B14E7639-798A-AA52-C0CF-671D2F5630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767" name="Group 766">
                    <a:extLst>
                      <a:ext uri="{FF2B5EF4-FFF2-40B4-BE49-F238E27FC236}">
                        <a16:creationId xmlns:a16="http://schemas.microsoft.com/office/drawing/2014/main" id="{ABBD2922-460F-A86F-2CA0-7548BCBD20D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671" name="Group 670">
                      <a:extLst>
                        <a:ext uri="{FF2B5EF4-FFF2-40B4-BE49-F238E27FC236}">
                          <a16:creationId xmlns:a16="http://schemas.microsoft.com/office/drawing/2014/main" id="{AA9CB242-E76A-541F-039C-CF027888CC3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623" name="Group 622">
                        <a:extLst>
                          <a:ext uri="{FF2B5EF4-FFF2-40B4-BE49-F238E27FC236}">
                            <a16:creationId xmlns:a16="http://schemas.microsoft.com/office/drawing/2014/main" id="{D08345D3-56BB-C338-2149-8FFA971246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599" name="Group 598">
                          <a:extLst>
                            <a:ext uri="{FF2B5EF4-FFF2-40B4-BE49-F238E27FC236}">
                              <a16:creationId xmlns:a16="http://schemas.microsoft.com/office/drawing/2014/main" id="{EA50544F-9FDB-3BCB-3120-EBE5D175353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4" name="Group 23">
                            <a:extLst>
                              <a:ext uri="{FF2B5EF4-FFF2-40B4-BE49-F238E27FC236}">
                                <a16:creationId xmlns:a16="http://schemas.microsoft.com/office/drawing/2014/main" id="{1F5B85BF-DB5F-5807-556C-5D35F9F9A48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4" name="Rectangle 3">
                              <a:extLst>
                                <a:ext uri="{FF2B5EF4-FFF2-40B4-BE49-F238E27FC236}">
                                  <a16:creationId xmlns:a16="http://schemas.microsoft.com/office/drawing/2014/main" id="{7F147A33-7B06-1A41-FEF0-492168696E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" name="Rectangle 4">
                              <a:extLst>
                                <a:ext uri="{FF2B5EF4-FFF2-40B4-BE49-F238E27FC236}">
                                  <a16:creationId xmlns:a16="http://schemas.microsoft.com/office/drawing/2014/main" id="{B77CAA29-9584-FFB0-F81E-EEE281CAD5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" name="Rectangle 5">
                              <a:extLst>
                                <a:ext uri="{FF2B5EF4-FFF2-40B4-BE49-F238E27FC236}">
                                  <a16:creationId xmlns:a16="http://schemas.microsoft.com/office/drawing/2014/main" id="{B9244D54-6B0F-B662-8C03-4661DEFA5C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" name="Rectangle 6">
                              <a:extLst>
                                <a:ext uri="{FF2B5EF4-FFF2-40B4-BE49-F238E27FC236}">
                                  <a16:creationId xmlns:a16="http://schemas.microsoft.com/office/drawing/2014/main" id="{4F480108-CBD4-7F72-9EFB-7915DA8C51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8" name="Rectangle 7">
                              <a:extLst>
                                <a:ext uri="{FF2B5EF4-FFF2-40B4-BE49-F238E27FC236}">
                                  <a16:creationId xmlns:a16="http://schemas.microsoft.com/office/drawing/2014/main" id="{65FE10D2-3107-7048-4551-E17821BE4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9" name="Rectangle 8">
                              <a:extLst>
                                <a:ext uri="{FF2B5EF4-FFF2-40B4-BE49-F238E27FC236}">
                                  <a16:creationId xmlns:a16="http://schemas.microsoft.com/office/drawing/2014/main" id="{7F2E5A33-3C5A-7150-41D4-2200F22D3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" name="Rectangle 9">
                              <a:extLst>
                                <a:ext uri="{FF2B5EF4-FFF2-40B4-BE49-F238E27FC236}">
                                  <a16:creationId xmlns:a16="http://schemas.microsoft.com/office/drawing/2014/main" id="{766A414B-54AC-9BAA-102E-62F9531C900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" name="Rectangle 10">
                              <a:extLst>
                                <a:ext uri="{FF2B5EF4-FFF2-40B4-BE49-F238E27FC236}">
                                  <a16:creationId xmlns:a16="http://schemas.microsoft.com/office/drawing/2014/main" id="{5D8AB5A2-0E46-3B65-51C5-F420D6C91C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" name="Rectangle 11">
                              <a:extLst>
                                <a:ext uri="{FF2B5EF4-FFF2-40B4-BE49-F238E27FC236}">
                                  <a16:creationId xmlns:a16="http://schemas.microsoft.com/office/drawing/2014/main" id="{CED0AB37-D245-CE1E-F2C3-33C6B1695A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3" name="Rectangle 12">
                              <a:extLst>
                                <a:ext uri="{FF2B5EF4-FFF2-40B4-BE49-F238E27FC236}">
                                  <a16:creationId xmlns:a16="http://schemas.microsoft.com/office/drawing/2014/main" id="{2486B88A-211D-6E6A-1535-DBA34D336D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588" name="Group 587">
                            <a:extLst>
                              <a:ext uri="{FF2B5EF4-FFF2-40B4-BE49-F238E27FC236}">
                                <a16:creationId xmlns:a16="http://schemas.microsoft.com/office/drawing/2014/main" id="{5EB1730E-2ECE-F018-9B2D-C96CCAD81E0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589" name="Rectangle 588">
                              <a:extLst>
                                <a:ext uri="{FF2B5EF4-FFF2-40B4-BE49-F238E27FC236}">
                                  <a16:creationId xmlns:a16="http://schemas.microsoft.com/office/drawing/2014/main" id="{03664F52-200D-3A24-F689-E097EFF025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0" name="Rectangle 589">
                              <a:extLst>
                                <a:ext uri="{FF2B5EF4-FFF2-40B4-BE49-F238E27FC236}">
                                  <a16:creationId xmlns:a16="http://schemas.microsoft.com/office/drawing/2014/main" id="{D7CB27A6-7B29-63FA-87DF-C85AC5E59F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1" name="Rectangle 590">
                              <a:extLst>
                                <a:ext uri="{FF2B5EF4-FFF2-40B4-BE49-F238E27FC236}">
                                  <a16:creationId xmlns:a16="http://schemas.microsoft.com/office/drawing/2014/main" id="{10F3FAAA-99F5-1569-46F2-C747758186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2" name="Rectangle 591">
                              <a:extLst>
                                <a:ext uri="{FF2B5EF4-FFF2-40B4-BE49-F238E27FC236}">
                                  <a16:creationId xmlns:a16="http://schemas.microsoft.com/office/drawing/2014/main" id="{E57AC435-3D05-DD4B-0129-76D3A05164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3" name="Rectangle 592">
                              <a:extLst>
                                <a:ext uri="{FF2B5EF4-FFF2-40B4-BE49-F238E27FC236}">
                                  <a16:creationId xmlns:a16="http://schemas.microsoft.com/office/drawing/2014/main" id="{D0BD8737-9875-7EDD-7F73-1A940B6205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4" name="Rectangle 593">
                              <a:extLst>
                                <a:ext uri="{FF2B5EF4-FFF2-40B4-BE49-F238E27FC236}">
                                  <a16:creationId xmlns:a16="http://schemas.microsoft.com/office/drawing/2014/main" id="{2C51C324-0FDA-7B26-A706-6F488B0385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5" name="Rectangle 594">
                              <a:extLst>
                                <a:ext uri="{FF2B5EF4-FFF2-40B4-BE49-F238E27FC236}">
                                  <a16:creationId xmlns:a16="http://schemas.microsoft.com/office/drawing/2014/main" id="{43C01EEC-284B-2AD5-B09F-118C8E6E9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6" name="Rectangle 595">
                              <a:extLst>
                                <a:ext uri="{FF2B5EF4-FFF2-40B4-BE49-F238E27FC236}">
                                  <a16:creationId xmlns:a16="http://schemas.microsoft.com/office/drawing/2014/main" id="{D572FE49-9540-390B-4F04-3E879D878B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7" name="Rectangle 596">
                              <a:extLst>
                                <a:ext uri="{FF2B5EF4-FFF2-40B4-BE49-F238E27FC236}">
                                  <a16:creationId xmlns:a16="http://schemas.microsoft.com/office/drawing/2014/main" id="{CCA3ECDB-EBA4-2299-21C1-333970C0B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598" name="Rectangle 597">
                              <a:extLst>
                                <a:ext uri="{FF2B5EF4-FFF2-40B4-BE49-F238E27FC236}">
                                  <a16:creationId xmlns:a16="http://schemas.microsoft.com/office/drawing/2014/main" id="{D4CC54A2-37FD-4ED8-28DB-4ECFA068A0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00" name="Group 599">
                          <a:extLst>
                            <a:ext uri="{FF2B5EF4-FFF2-40B4-BE49-F238E27FC236}">
                              <a16:creationId xmlns:a16="http://schemas.microsoft.com/office/drawing/2014/main" id="{5D768426-E470-9106-7644-1AAE3CACBE1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01" name="Group 600">
                            <a:extLst>
                              <a:ext uri="{FF2B5EF4-FFF2-40B4-BE49-F238E27FC236}">
                                <a16:creationId xmlns:a16="http://schemas.microsoft.com/office/drawing/2014/main" id="{6BE4D1C1-80CF-BD00-FF86-7DEC420BFD4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13" name="Rectangle 612">
                              <a:extLst>
                                <a:ext uri="{FF2B5EF4-FFF2-40B4-BE49-F238E27FC236}">
                                  <a16:creationId xmlns:a16="http://schemas.microsoft.com/office/drawing/2014/main" id="{02F0626C-4F56-E84D-D433-6E9B2BA4F1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4" name="Rectangle 613">
                              <a:extLst>
                                <a:ext uri="{FF2B5EF4-FFF2-40B4-BE49-F238E27FC236}">
                                  <a16:creationId xmlns:a16="http://schemas.microsoft.com/office/drawing/2014/main" id="{CB374EF5-1E1E-5D63-2601-AF8CDD3116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5" name="Rectangle 614">
                              <a:extLst>
                                <a:ext uri="{FF2B5EF4-FFF2-40B4-BE49-F238E27FC236}">
                                  <a16:creationId xmlns:a16="http://schemas.microsoft.com/office/drawing/2014/main" id="{0DA9E324-4289-28FD-7784-B7D95341D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6" name="Rectangle 615">
                              <a:extLst>
                                <a:ext uri="{FF2B5EF4-FFF2-40B4-BE49-F238E27FC236}">
                                  <a16:creationId xmlns:a16="http://schemas.microsoft.com/office/drawing/2014/main" id="{367E5D94-8169-286C-D87D-ADE7BF0634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7" name="Rectangle 616">
                              <a:extLst>
                                <a:ext uri="{FF2B5EF4-FFF2-40B4-BE49-F238E27FC236}">
                                  <a16:creationId xmlns:a16="http://schemas.microsoft.com/office/drawing/2014/main" id="{948D5615-EA49-9F61-F360-4ADA539FFC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8" name="Rectangle 617">
                              <a:extLst>
                                <a:ext uri="{FF2B5EF4-FFF2-40B4-BE49-F238E27FC236}">
                                  <a16:creationId xmlns:a16="http://schemas.microsoft.com/office/drawing/2014/main" id="{83EF5850-C61B-3C39-3FBD-60B1338EAF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9" name="Rectangle 618">
                              <a:extLst>
                                <a:ext uri="{FF2B5EF4-FFF2-40B4-BE49-F238E27FC236}">
                                  <a16:creationId xmlns:a16="http://schemas.microsoft.com/office/drawing/2014/main" id="{6539BF1B-E35D-58D4-8FC7-DB9497188E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0" name="Rectangle 619">
                              <a:extLst>
                                <a:ext uri="{FF2B5EF4-FFF2-40B4-BE49-F238E27FC236}">
                                  <a16:creationId xmlns:a16="http://schemas.microsoft.com/office/drawing/2014/main" id="{46859747-115D-80F1-3283-01FC018A50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1" name="Rectangle 620">
                              <a:extLst>
                                <a:ext uri="{FF2B5EF4-FFF2-40B4-BE49-F238E27FC236}">
                                  <a16:creationId xmlns:a16="http://schemas.microsoft.com/office/drawing/2014/main" id="{3708718D-C5D1-773B-AB6D-5F9945B68E6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22" name="Rectangle 621">
                              <a:extLst>
                                <a:ext uri="{FF2B5EF4-FFF2-40B4-BE49-F238E27FC236}">
                                  <a16:creationId xmlns:a16="http://schemas.microsoft.com/office/drawing/2014/main" id="{DEB61CB4-A35C-2FD3-5481-139BDE566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02" name="Group 601">
                            <a:extLst>
                              <a:ext uri="{FF2B5EF4-FFF2-40B4-BE49-F238E27FC236}">
                                <a16:creationId xmlns:a16="http://schemas.microsoft.com/office/drawing/2014/main" id="{80A72019-89E8-B489-22CA-1603A7F56B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03" name="Rectangle 602">
                              <a:extLst>
                                <a:ext uri="{FF2B5EF4-FFF2-40B4-BE49-F238E27FC236}">
                                  <a16:creationId xmlns:a16="http://schemas.microsoft.com/office/drawing/2014/main" id="{EDD147DC-F7E3-EDDB-13A4-08872DA15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4" name="Rectangle 603">
                              <a:extLst>
                                <a:ext uri="{FF2B5EF4-FFF2-40B4-BE49-F238E27FC236}">
                                  <a16:creationId xmlns:a16="http://schemas.microsoft.com/office/drawing/2014/main" id="{9DC6AFE9-D92D-01F6-A5AE-B0CCB10497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5" name="Rectangle 604">
                              <a:extLst>
                                <a:ext uri="{FF2B5EF4-FFF2-40B4-BE49-F238E27FC236}">
                                  <a16:creationId xmlns:a16="http://schemas.microsoft.com/office/drawing/2014/main" id="{A28AC46F-DB24-9B71-2033-39EED5EAC4A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6" name="Rectangle 605">
                              <a:extLst>
                                <a:ext uri="{FF2B5EF4-FFF2-40B4-BE49-F238E27FC236}">
                                  <a16:creationId xmlns:a16="http://schemas.microsoft.com/office/drawing/2014/main" id="{4E6B582E-8800-0105-23B1-7ABF857000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7" name="Rectangle 606">
                              <a:extLst>
                                <a:ext uri="{FF2B5EF4-FFF2-40B4-BE49-F238E27FC236}">
                                  <a16:creationId xmlns:a16="http://schemas.microsoft.com/office/drawing/2014/main" id="{411874B1-7F71-DC18-6DD5-D2517C7198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8" name="Rectangle 607">
                              <a:extLst>
                                <a:ext uri="{FF2B5EF4-FFF2-40B4-BE49-F238E27FC236}">
                                  <a16:creationId xmlns:a16="http://schemas.microsoft.com/office/drawing/2014/main" id="{536C325A-0FCB-966B-8A60-1F974168B6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09" name="Rectangle 608">
                              <a:extLst>
                                <a:ext uri="{FF2B5EF4-FFF2-40B4-BE49-F238E27FC236}">
                                  <a16:creationId xmlns:a16="http://schemas.microsoft.com/office/drawing/2014/main" id="{1EF780A1-2F72-40C6-0882-E7FF53F0D2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0" name="Rectangle 609">
                              <a:extLst>
                                <a:ext uri="{FF2B5EF4-FFF2-40B4-BE49-F238E27FC236}">
                                  <a16:creationId xmlns:a16="http://schemas.microsoft.com/office/drawing/2014/main" id="{3ADE2C80-5C20-A5A2-3202-7870E718ED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1" name="Rectangle 610">
                              <a:extLst>
                                <a:ext uri="{FF2B5EF4-FFF2-40B4-BE49-F238E27FC236}">
                                  <a16:creationId xmlns:a16="http://schemas.microsoft.com/office/drawing/2014/main" id="{2A03B1A9-D10D-2DEA-B6AA-272C6F57F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12" name="Rectangle 611">
                              <a:extLst>
                                <a:ext uri="{FF2B5EF4-FFF2-40B4-BE49-F238E27FC236}">
                                  <a16:creationId xmlns:a16="http://schemas.microsoft.com/office/drawing/2014/main" id="{9C022667-98DA-6AAD-8309-CB75C227E72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24" name="Group 623">
                        <a:extLst>
                          <a:ext uri="{FF2B5EF4-FFF2-40B4-BE49-F238E27FC236}">
                            <a16:creationId xmlns:a16="http://schemas.microsoft.com/office/drawing/2014/main" id="{7F3C920A-DDC1-5DC8-9416-38F8B9EA8D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25" name="Group 624">
                          <a:extLst>
                            <a:ext uri="{FF2B5EF4-FFF2-40B4-BE49-F238E27FC236}">
                              <a16:creationId xmlns:a16="http://schemas.microsoft.com/office/drawing/2014/main" id="{162882B1-65B3-295F-FF25-3D1E2C0F659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49" name="Group 648">
                            <a:extLst>
                              <a:ext uri="{FF2B5EF4-FFF2-40B4-BE49-F238E27FC236}">
                                <a16:creationId xmlns:a16="http://schemas.microsoft.com/office/drawing/2014/main" id="{80AB5709-B297-7E7B-789B-59151970916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61" name="Rectangle 660">
                              <a:extLst>
                                <a:ext uri="{FF2B5EF4-FFF2-40B4-BE49-F238E27FC236}">
                                  <a16:creationId xmlns:a16="http://schemas.microsoft.com/office/drawing/2014/main" id="{F8C51DC0-856D-B7B9-7DFB-C05BE050FE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2" name="Rectangle 661">
                              <a:extLst>
                                <a:ext uri="{FF2B5EF4-FFF2-40B4-BE49-F238E27FC236}">
                                  <a16:creationId xmlns:a16="http://schemas.microsoft.com/office/drawing/2014/main" id="{C9B6791E-23DE-9ABA-5DCD-39EEB300A9A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3" name="Rectangle 662">
                              <a:extLst>
                                <a:ext uri="{FF2B5EF4-FFF2-40B4-BE49-F238E27FC236}">
                                  <a16:creationId xmlns:a16="http://schemas.microsoft.com/office/drawing/2014/main" id="{85753198-99C1-2583-59CD-6C63E2BB04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4" name="Rectangle 663">
                              <a:extLst>
                                <a:ext uri="{FF2B5EF4-FFF2-40B4-BE49-F238E27FC236}">
                                  <a16:creationId xmlns:a16="http://schemas.microsoft.com/office/drawing/2014/main" id="{D3AADB1B-C005-F13B-F1F2-DC281F39F0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5" name="Rectangle 664">
                              <a:extLst>
                                <a:ext uri="{FF2B5EF4-FFF2-40B4-BE49-F238E27FC236}">
                                  <a16:creationId xmlns:a16="http://schemas.microsoft.com/office/drawing/2014/main" id="{D7EEBB86-9E6E-5F9D-7ED2-418E926E4D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6" name="Rectangle 665">
                              <a:extLst>
                                <a:ext uri="{FF2B5EF4-FFF2-40B4-BE49-F238E27FC236}">
                                  <a16:creationId xmlns:a16="http://schemas.microsoft.com/office/drawing/2014/main" id="{3C247294-F21E-AB26-EA2A-B58193146A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7" name="Rectangle 666">
                              <a:extLst>
                                <a:ext uri="{FF2B5EF4-FFF2-40B4-BE49-F238E27FC236}">
                                  <a16:creationId xmlns:a16="http://schemas.microsoft.com/office/drawing/2014/main" id="{03FF539D-70C8-3ABB-8A95-E6F33F9D38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8" name="Rectangle 667">
                              <a:extLst>
                                <a:ext uri="{FF2B5EF4-FFF2-40B4-BE49-F238E27FC236}">
                                  <a16:creationId xmlns:a16="http://schemas.microsoft.com/office/drawing/2014/main" id="{6AE36FBB-E538-266D-E19D-931A5A53AE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9" name="Rectangle 668">
                              <a:extLst>
                                <a:ext uri="{FF2B5EF4-FFF2-40B4-BE49-F238E27FC236}">
                                  <a16:creationId xmlns:a16="http://schemas.microsoft.com/office/drawing/2014/main" id="{738F7CA9-E68E-2D05-5129-2A5D5B6330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70" name="Rectangle 669">
                              <a:extLst>
                                <a:ext uri="{FF2B5EF4-FFF2-40B4-BE49-F238E27FC236}">
                                  <a16:creationId xmlns:a16="http://schemas.microsoft.com/office/drawing/2014/main" id="{62B766E4-4DCA-0D10-4FF3-F5FF4E54BB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50" name="Group 649">
                            <a:extLst>
                              <a:ext uri="{FF2B5EF4-FFF2-40B4-BE49-F238E27FC236}">
                                <a16:creationId xmlns:a16="http://schemas.microsoft.com/office/drawing/2014/main" id="{0B285DBF-6F30-62F3-A768-D5501CCC7C6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51" name="Rectangle 650">
                              <a:extLst>
                                <a:ext uri="{FF2B5EF4-FFF2-40B4-BE49-F238E27FC236}">
                                  <a16:creationId xmlns:a16="http://schemas.microsoft.com/office/drawing/2014/main" id="{7AB1F600-411B-2ED4-DB8D-736F9EC460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2" name="Rectangle 651">
                              <a:extLst>
                                <a:ext uri="{FF2B5EF4-FFF2-40B4-BE49-F238E27FC236}">
                                  <a16:creationId xmlns:a16="http://schemas.microsoft.com/office/drawing/2014/main" id="{D0115692-56D5-57B3-DD99-F9F140B7D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3" name="Rectangle 652">
                              <a:extLst>
                                <a:ext uri="{FF2B5EF4-FFF2-40B4-BE49-F238E27FC236}">
                                  <a16:creationId xmlns:a16="http://schemas.microsoft.com/office/drawing/2014/main" id="{F7A9B62E-C14F-6444-29FB-C8628E150D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4" name="Rectangle 653">
                              <a:extLst>
                                <a:ext uri="{FF2B5EF4-FFF2-40B4-BE49-F238E27FC236}">
                                  <a16:creationId xmlns:a16="http://schemas.microsoft.com/office/drawing/2014/main" id="{71B7A3C5-F437-DBBD-1A06-5ADC65F40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5" name="Rectangle 654">
                              <a:extLst>
                                <a:ext uri="{FF2B5EF4-FFF2-40B4-BE49-F238E27FC236}">
                                  <a16:creationId xmlns:a16="http://schemas.microsoft.com/office/drawing/2014/main" id="{FCF3A1A3-E4B4-6260-C01D-6BD82D2A8B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6" name="Rectangle 655">
                              <a:extLst>
                                <a:ext uri="{FF2B5EF4-FFF2-40B4-BE49-F238E27FC236}">
                                  <a16:creationId xmlns:a16="http://schemas.microsoft.com/office/drawing/2014/main" id="{6A6F9F00-6A4B-7DCE-6726-DA077988F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7" name="Rectangle 656">
                              <a:extLst>
                                <a:ext uri="{FF2B5EF4-FFF2-40B4-BE49-F238E27FC236}">
                                  <a16:creationId xmlns:a16="http://schemas.microsoft.com/office/drawing/2014/main" id="{C9E7CC88-7244-5825-D8E9-445688A1A7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8" name="Rectangle 657">
                              <a:extLst>
                                <a:ext uri="{FF2B5EF4-FFF2-40B4-BE49-F238E27FC236}">
                                  <a16:creationId xmlns:a16="http://schemas.microsoft.com/office/drawing/2014/main" id="{5D53AF13-56DE-8531-507E-09A1057B993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59" name="Rectangle 658">
                              <a:extLst>
                                <a:ext uri="{FF2B5EF4-FFF2-40B4-BE49-F238E27FC236}">
                                  <a16:creationId xmlns:a16="http://schemas.microsoft.com/office/drawing/2014/main" id="{47D2E188-64C3-1BF0-A1FA-47E3C89568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60" name="Rectangle 659">
                              <a:extLst>
                                <a:ext uri="{FF2B5EF4-FFF2-40B4-BE49-F238E27FC236}">
                                  <a16:creationId xmlns:a16="http://schemas.microsoft.com/office/drawing/2014/main" id="{E9D4752D-7767-C3A7-5700-6347274AF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26" name="Group 625">
                          <a:extLst>
                            <a:ext uri="{FF2B5EF4-FFF2-40B4-BE49-F238E27FC236}">
                              <a16:creationId xmlns:a16="http://schemas.microsoft.com/office/drawing/2014/main" id="{3BF0FA13-911E-FBE1-2186-79B4215305D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27" name="Group 626">
                            <a:extLst>
                              <a:ext uri="{FF2B5EF4-FFF2-40B4-BE49-F238E27FC236}">
                                <a16:creationId xmlns:a16="http://schemas.microsoft.com/office/drawing/2014/main" id="{BCC54E76-8E88-A628-5867-F388EFBE90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39" name="Rectangle 638">
                              <a:extLst>
                                <a:ext uri="{FF2B5EF4-FFF2-40B4-BE49-F238E27FC236}">
                                  <a16:creationId xmlns:a16="http://schemas.microsoft.com/office/drawing/2014/main" id="{19E352FC-806E-C91D-4F29-19C63D94A5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0" name="Rectangle 639">
                              <a:extLst>
                                <a:ext uri="{FF2B5EF4-FFF2-40B4-BE49-F238E27FC236}">
                                  <a16:creationId xmlns:a16="http://schemas.microsoft.com/office/drawing/2014/main" id="{67C25DBA-9A52-EB67-34A2-332A1EE000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1" name="Rectangle 640">
                              <a:extLst>
                                <a:ext uri="{FF2B5EF4-FFF2-40B4-BE49-F238E27FC236}">
                                  <a16:creationId xmlns:a16="http://schemas.microsoft.com/office/drawing/2014/main" id="{647127C4-E881-7716-8EA1-7298E13371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2" name="Rectangle 641">
                              <a:extLst>
                                <a:ext uri="{FF2B5EF4-FFF2-40B4-BE49-F238E27FC236}">
                                  <a16:creationId xmlns:a16="http://schemas.microsoft.com/office/drawing/2014/main" id="{8780F3EA-EED1-8E0B-511B-0EAC48EA8A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3" name="Rectangle 642">
                              <a:extLst>
                                <a:ext uri="{FF2B5EF4-FFF2-40B4-BE49-F238E27FC236}">
                                  <a16:creationId xmlns:a16="http://schemas.microsoft.com/office/drawing/2014/main" id="{CBEFBD79-983A-18AD-9CF3-F5870AB71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4" name="Rectangle 643">
                              <a:extLst>
                                <a:ext uri="{FF2B5EF4-FFF2-40B4-BE49-F238E27FC236}">
                                  <a16:creationId xmlns:a16="http://schemas.microsoft.com/office/drawing/2014/main" id="{E3099D71-3279-BC7A-03BD-1CA8A99622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5" name="Rectangle 644">
                              <a:extLst>
                                <a:ext uri="{FF2B5EF4-FFF2-40B4-BE49-F238E27FC236}">
                                  <a16:creationId xmlns:a16="http://schemas.microsoft.com/office/drawing/2014/main" id="{22E216B6-33F6-553F-1255-D5C29B64CB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6" name="Rectangle 645">
                              <a:extLst>
                                <a:ext uri="{FF2B5EF4-FFF2-40B4-BE49-F238E27FC236}">
                                  <a16:creationId xmlns:a16="http://schemas.microsoft.com/office/drawing/2014/main" id="{77A2EC52-5FCE-0627-1C77-46FC5E5B5C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7" name="Rectangle 646">
                              <a:extLst>
                                <a:ext uri="{FF2B5EF4-FFF2-40B4-BE49-F238E27FC236}">
                                  <a16:creationId xmlns:a16="http://schemas.microsoft.com/office/drawing/2014/main" id="{B0F9725F-50CE-1A8A-9667-1CE92AA071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48" name="Rectangle 647">
                              <a:extLst>
                                <a:ext uri="{FF2B5EF4-FFF2-40B4-BE49-F238E27FC236}">
                                  <a16:creationId xmlns:a16="http://schemas.microsoft.com/office/drawing/2014/main" id="{6E3854CA-B513-EBD0-89B3-A6448C1D9B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28" name="Group 627">
                            <a:extLst>
                              <a:ext uri="{FF2B5EF4-FFF2-40B4-BE49-F238E27FC236}">
                                <a16:creationId xmlns:a16="http://schemas.microsoft.com/office/drawing/2014/main" id="{23A6AF0D-CD9B-3D39-52DC-B2E247F87E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29" name="Rectangle 628">
                              <a:extLst>
                                <a:ext uri="{FF2B5EF4-FFF2-40B4-BE49-F238E27FC236}">
                                  <a16:creationId xmlns:a16="http://schemas.microsoft.com/office/drawing/2014/main" id="{F76CEB1C-8108-A6EA-C82C-920C5C9B68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0" name="Rectangle 629">
                              <a:extLst>
                                <a:ext uri="{FF2B5EF4-FFF2-40B4-BE49-F238E27FC236}">
                                  <a16:creationId xmlns:a16="http://schemas.microsoft.com/office/drawing/2014/main" id="{E93E1EDA-1714-7936-F315-2CD105B534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1" name="Rectangle 630">
                              <a:extLst>
                                <a:ext uri="{FF2B5EF4-FFF2-40B4-BE49-F238E27FC236}">
                                  <a16:creationId xmlns:a16="http://schemas.microsoft.com/office/drawing/2014/main" id="{7A71B4B6-DD06-C572-8716-AA1DDC2DF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2" name="Rectangle 631">
                              <a:extLst>
                                <a:ext uri="{FF2B5EF4-FFF2-40B4-BE49-F238E27FC236}">
                                  <a16:creationId xmlns:a16="http://schemas.microsoft.com/office/drawing/2014/main" id="{5D06244A-6D95-011F-9DD8-4306FCA284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3" name="Rectangle 632">
                              <a:extLst>
                                <a:ext uri="{FF2B5EF4-FFF2-40B4-BE49-F238E27FC236}">
                                  <a16:creationId xmlns:a16="http://schemas.microsoft.com/office/drawing/2014/main" id="{1A7C45DE-815A-5288-2782-C28940DC07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4" name="Rectangle 633">
                              <a:extLst>
                                <a:ext uri="{FF2B5EF4-FFF2-40B4-BE49-F238E27FC236}">
                                  <a16:creationId xmlns:a16="http://schemas.microsoft.com/office/drawing/2014/main" id="{32FDE1B0-1AD0-0BED-B877-C6C811B551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5" name="Rectangle 634">
                              <a:extLst>
                                <a:ext uri="{FF2B5EF4-FFF2-40B4-BE49-F238E27FC236}">
                                  <a16:creationId xmlns:a16="http://schemas.microsoft.com/office/drawing/2014/main" id="{71E8B7B6-6BCB-0457-91F2-D5264D2683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6" name="Rectangle 635">
                              <a:extLst>
                                <a:ext uri="{FF2B5EF4-FFF2-40B4-BE49-F238E27FC236}">
                                  <a16:creationId xmlns:a16="http://schemas.microsoft.com/office/drawing/2014/main" id="{D3EB2C8E-9A45-1E56-FD74-8DD47E118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7" name="Rectangle 636">
                              <a:extLst>
                                <a:ext uri="{FF2B5EF4-FFF2-40B4-BE49-F238E27FC236}">
                                  <a16:creationId xmlns:a16="http://schemas.microsoft.com/office/drawing/2014/main" id="{DA708BAE-8779-7D87-311A-0E9ACBC7109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38" name="Rectangle 637">
                              <a:extLst>
                                <a:ext uri="{FF2B5EF4-FFF2-40B4-BE49-F238E27FC236}">
                                  <a16:creationId xmlns:a16="http://schemas.microsoft.com/office/drawing/2014/main" id="{7504F593-70DE-189E-FF43-EE382355B5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672" name="Group 671">
                      <a:extLst>
                        <a:ext uri="{FF2B5EF4-FFF2-40B4-BE49-F238E27FC236}">
                          <a16:creationId xmlns:a16="http://schemas.microsoft.com/office/drawing/2014/main" id="{EFF6D263-A5D8-9233-5AF7-5119ED725B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673" name="Group 672">
                        <a:extLst>
                          <a:ext uri="{FF2B5EF4-FFF2-40B4-BE49-F238E27FC236}">
                            <a16:creationId xmlns:a16="http://schemas.microsoft.com/office/drawing/2014/main" id="{A2CB8A94-6D61-3FDB-A5DF-DEE0862947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721" name="Group 720">
                          <a:extLst>
                            <a:ext uri="{FF2B5EF4-FFF2-40B4-BE49-F238E27FC236}">
                              <a16:creationId xmlns:a16="http://schemas.microsoft.com/office/drawing/2014/main" id="{1AA6C8C9-1D03-E362-8361-0E22D89AB4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745" name="Group 744">
                            <a:extLst>
                              <a:ext uri="{FF2B5EF4-FFF2-40B4-BE49-F238E27FC236}">
                                <a16:creationId xmlns:a16="http://schemas.microsoft.com/office/drawing/2014/main" id="{162784D2-E17B-95E7-B8D8-4686E48E30B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57" name="Rectangle 756">
                              <a:extLst>
                                <a:ext uri="{FF2B5EF4-FFF2-40B4-BE49-F238E27FC236}">
                                  <a16:creationId xmlns:a16="http://schemas.microsoft.com/office/drawing/2014/main" id="{437CEEB8-2046-315C-EC55-234B258FA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8" name="Rectangle 757">
                              <a:extLst>
                                <a:ext uri="{FF2B5EF4-FFF2-40B4-BE49-F238E27FC236}">
                                  <a16:creationId xmlns:a16="http://schemas.microsoft.com/office/drawing/2014/main" id="{511C4935-F598-CB44-2B51-77A3C30E40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9" name="Rectangle 758">
                              <a:extLst>
                                <a:ext uri="{FF2B5EF4-FFF2-40B4-BE49-F238E27FC236}">
                                  <a16:creationId xmlns:a16="http://schemas.microsoft.com/office/drawing/2014/main" id="{09A8BA3F-6C41-33BD-D751-0637B01BBD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0" name="Rectangle 759">
                              <a:extLst>
                                <a:ext uri="{FF2B5EF4-FFF2-40B4-BE49-F238E27FC236}">
                                  <a16:creationId xmlns:a16="http://schemas.microsoft.com/office/drawing/2014/main" id="{271EB280-F5DD-63A0-8665-05D615E063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1" name="Rectangle 760">
                              <a:extLst>
                                <a:ext uri="{FF2B5EF4-FFF2-40B4-BE49-F238E27FC236}">
                                  <a16:creationId xmlns:a16="http://schemas.microsoft.com/office/drawing/2014/main" id="{06E8431F-15DD-72EA-753E-0021A9BCAE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2" name="Rectangle 761">
                              <a:extLst>
                                <a:ext uri="{FF2B5EF4-FFF2-40B4-BE49-F238E27FC236}">
                                  <a16:creationId xmlns:a16="http://schemas.microsoft.com/office/drawing/2014/main" id="{0B2EA351-510A-6F6F-AE42-45F01F5F2A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3" name="Rectangle 762">
                              <a:extLst>
                                <a:ext uri="{FF2B5EF4-FFF2-40B4-BE49-F238E27FC236}">
                                  <a16:creationId xmlns:a16="http://schemas.microsoft.com/office/drawing/2014/main" id="{53D478CB-0327-DF57-0571-BFCFDE8E52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4" name="Rectangle 763">
                              <a:extLst>
                                <a:ext uri="{FF2B5EF4-FFF2-40B4-BE49-F238E27FC236}">
                                  <a16:creationId xmlns:a16="http://schemas.microsoft.com/office/drawing/2014/main" id="{ACD279E5-D2A1-C270-0375-9D0E1051D8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5" name="Rectangle 764">
                              <a:extLst>
                                <a:ext uri="{FF2B5EF4-FFF2-40B4-BE49-F238E27FC236}">
                                  <a16:creationId xmlns:a16="http://schemas.microsoft.com/office/drawing/2014/main" id="{6A93AC42-73F3-C627-A423-1BBC862F8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66" name="Rectangle 765">
                              <a:extLst>
                                <a:ext uri="{FF2B5EF4-FFF2-40B4-BE49-F238E27FC236}">
                                  <a16:creationId xmlns:a16="http://schemas.microsoft.com/office/drawing/2014/main" id="{B4A13B50-FC7B-00BE-3AE4-167D2C388D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46" name="Group 745">
                            <a:extLst>
                              <a:ext uri="{FF2B5EF4-FFF2-40B4-BE49-F238E27FC236}">
                                <a16:creationId xmlns:a16="http://schemas.microsoft.com/office/drawing/2014/main" id="{670FB39C-87D3-6240-233E-885051B53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47" name="Rectangle 746">
                              <a:extLst>
                                <a:ext uri="{FF2B5EF4-FFF2-40B4-BE49-F238E27FC236}">
                                  <a16:creationId xmlns:a16="http://schemas.microsoft.com/office/drawing/2014/main" id="{203CDEB6-50AE-F91F-B951-9B905DE3A4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8" name="Rectangle 747">
                              <a:extLst>
                                <a:ext uri="{FF2B5EF4-FFF2-40B4-BE49-F238E27FC236}">
                                  <a16:creationId xmlns:a16="http://schemas.microsoft.com/office/drawing/2014/main" id="{21474189-AB58-9171-35AD-3ED5B38FFB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9" name="Rectangle 748">
                              <a:extLst>
                                <a:ext uri="{FF2B5EF4-FFF2-40B4-BE49-F238E27FC236}">
                                  <a16:creationId xmlns:a16="http://schemas.microsoft.com/office/drawing/2014/main" id="{1DCD6417-AC66-FA13-F5DE-7C5CB5B05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0" name="Rectangle 749">
                              <a:extLst>
                                <a:ext uri="{FF2B5EF4-FFF2-40B4-BE49-F238E27FC236}">
                                  <a16:creationId xmlns:a16="http://schemas.microsoft.com/office/drawing/2014/main" id="{EBBC559D-B1E3-87D1-A7C5-0BE0443221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1" name="Rectangle 750">
                              <a:extLst>
                                <a:ext uri="{FF2B5EF4-FFF2-40B4-BE49-F238E27FC236}">
                                  <a16:creationId xmlns:a16="http://schemas.microsoft.com/office/drawing/2014/main" id="{37D61DB9-1246-D597-44A1-4C670B9D6D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2" name="Rectangle 751">
                              <a:extLst>
                                <a:ext uri="{FF2B5EF4-FFF2-40B4-BE49-F238E27FC236}">
                                  <a16:creationId xmlns:a16="http://schemas.microsoft.com/office/drawing/2014/main" id="{61935E93-4AB8-1882-8C05-77A6AA356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3" name="Rectangle 752">
                              <a:extLst>
                                <a:ext uri="{FF2B5EF4-FFF2-40B4-BE49-F238E27FC236}">
                                  <a16:creationId xmlns:a16="http://schemas.microsoft.com/office/drawing/2014/main" id="{16A21676-2009-5CF9-93AB-618B327848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4" name="Rectangle 753">
                              <a:extLst>
                                <a:ext uri="{FF2B5EF4-FFF2-40B4-BE49-F238E27FC236}">
                                  <a16:creationId xmlns:a16="http://schemas.microsoft.com/office/drawing/2014/main" id="{7F85F3C4-4A0C-4DDC-C7CC-7358BFAFE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5" name="Rectangle 754">
                              <a:extLst>
                                <a:ext uri="{FF2B5EF4-FFF2-40B4-BE49-F238E27FC236}">
                                  <a16:creationId xmlns:a16="http://schemas.microsoft.com/office/drawing/2014/main" id="{A823D28E-33C3-B9A1-D3EA-2C4B3E76E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56" name="Rectangle 755">
                              <a:extLst>
                                <a:ext uri="{FF2B5EF4-FFF2-40B4-BE49-F238E27FC236}">
                                  <a16:creationId xmlns:a16="http://schemas.microsoft.com/office/drawing/2014/main" id="{A95B39D8-CEB3-28D2-725C-83509551E1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722" name="Group 721">
                          <a:extLst>
                            <a:ext uri="{FF2B5EF4-FFF2-40B4-BE49-F238E27FC236}">
                              <a16:creationId xmlns:a16="http://schemas.microsoft.com/office/drawing/2014/main" id="{34227C40-0C1E-24E7-074E-14F3C80743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723" name="Group 722">
                            <a:extLst>
                              <a:ext uri="{FF2B5EF4-FFF2-40B4-BE49-F238E27FC236}">
                                <a16:creationId xmlns:a16="http://schemas.microsoft.com/office/drawing/2014/main" id="{308C883B-A5CB-8709-F909-FD6D6E241F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35" name="Rectangle 734">
                              <a:extLst>
                                <a:ext uri="{FF2B5EF4-FFF2-40B4-BE49-F238E27FC236}">
                                  <a16:creationId xmlns:a16="http://schemas.microsoft.com/office/drawing/2014/main" id="{2E3E72B9-C8BA-BAA5-1AC9-868745A305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6" name="Rectangle 735">
                              <a:extLst>
                                <a:ext uri="{FF2B5EF4-FFF2-40B4-BE49-F238E27FC236}">
                                  <a16:creationId xmlns:a16="http://schemas.microsoft.com/office/drawing/2014/main" id="{F9B3C592-8CDB-BEC4-D281-8BA044B119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7" name="Rectangle 736">
                              <a:extLst>
                                <a:ext uri="{FF2B5EF4-FFF2-40B4-BE49-F238E27FC236}">
                                  <a16:creationId xmlns:a16="http://schemas.microsoft.com/office/drawing/2014/main" id="{3CFE07C3-764D-A2DA-B158-F9814BA103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8" name="Rectangle 737">
                              <a:extLst>
                                <a:ext uri="{FF2B5EF4-FFF2-40B4-BE49-F238E27FC236}">
                                  <a16:creationId xmlns:a16="http://schemas.microsoft.com/office/drawing/2014/main" id="{6A9DC2C7-A782-746D-A366-85EF91699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9" name="Rectangle 738">
                              <a:extLst>
                                <a:ext uri="{FF2B5EF4-FFF2-40B4-BE49-F238E27FC236}">
                                  <a16:creationId xmlns:a16="http://schemas.microsoft.com/office/drawing/2014/main" id="{8924328C-1A46-B063-959D-BA76B83BFB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0" name="Rectangle 739">
                              <a:extLst>
                                <a:ext uri="{FF2B5EF4-FFF2-40B4-BE49-F238E27FC236}">
                                  <a16:creationId xmlns:a16="http://schemas.microsoft.com/office/drawing/2014/main" id="{AF9D6E08-921D-4CB1-6E4C-F4DD727E4A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1" name="Rectangle 740">
                              <a:extLst>
                                <a:ext uri="{FF2B5EF4-FFF2-40B4-BE49-F238E27FC236}">
                                  <a16:creationId xmlns:a16="http://schemas.microsoft.com/office/drawing/2014/main" id="{D41FB4A2-DE76-0F1E-B38E-A13B9F2BC0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2" name="Rectangle 741">
                              <a:extLst>
                                <a:ext uri="{FF2B5EF4-FFF2-40B4-BE49-F238E27FC236}">
                                  <a16:creationId xmlns:a16="http://schemas.microsoft.com/office/drawing/2014/main" id="{2BAB78B3-80F5-F04B-D406-C3E5E23BF7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3" name="Rectangle 742">
                              <a:extLst>
                                <a:ext uri="{FF2B5EF4-FFF2-40B4-BE49-F238E27FC236}">
                                  <a16:creationId xmlns:a16="http://schemas.microsoft.com/office/drawing/2014/main" id="{B3CE92A0-9306-3AB5-3063-54B4CF82F8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44" name="Rectangle 743">
                              <a:extLst>
                                <a:ext uri="{FF2B5EF4-FFF2-40B4-BE49-F238E27FC236}">
                                  <a16:creationId xmlns:a16="http://schemas.microsoft.com/office/drawing/2014/main" id="{AD2ED8A4-9AF9-166C-06E9-DA0BA0EAC9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24" name="Group 723">
                            <a:extLst>
                              <a:ext uri="{FF2B5EF4-FFF2-40B4-BE49-F238E27FC236}">
                                <a16:creationId xmlns:a16="http://schemas.microsoft.com/office/drawing/2014/main" id="{32B27BE3-0FBA-5F7F-167D-7292C9AFE2D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25" name="Rectangle 724">
                              <a:extLst>
                                <a:ext uri="{FF2B5EF4-FFF2-40B4-BE49-F238E27FC236}">
                                  <a16:creationId xmlns:a16="http://schemas.microsoft.com/office/drawing/2014/main" id="{C99FE993-E24B-0743-F359-47687CA42E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6" name="Rectangle 725">
                              <a:extLst>
                                <a:ext uri="{FF2B5EF4-FFF2-40B4-BE49-F238E27FC236}">
                                  <a16:creationId xmlns:a16="http://schemas.microsoft.com/office/drawing/2014/main" id="{97CEC1A3-B1B3-421D-F56C-4352F72A1A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7" name="Rectangle 726">
                              <a:extLst>
                                <a:ext uri="{FF2B5EF4-FFF2-40B4-BE49-F238E27FC236}">
                                  <a16:creationId xmlns:a16="http://schemas.microsoft.com/office/drawing/2014/main" id="{70A67E01-7246-E755-783E-BE1BD1FBD3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8" name="Rectangle 727">
                              <a:extLst>
                                <a:ext uri="{FF2B5EF4-FFF2-40B4-BE49-F238E27FC236}">
                                  <a16:creationId xmlns:a16="http://schemas.microsoft.com/office/drawing/2014/main" id="{64C842E4-D291-ECAF-2F51-3A919C1A90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9" name="Rectangle 728">
                              <a:extLst>
                                <a:ext uri="{FF2B5EF4-FFF2-40B4-BE49-F238E27FC236}">
                                  <a16:creationId xmlns:a16="http://schemas.microsoft.com/office/drawing/2014/main" id="{2D8024D8-0C55-EE59-429B-63AE62387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0" name="Rectangle 729">
                              <a:extLst>
                                <a:ext uri="{FF2B5EF4-FFF2-40B4-BE49-F238E27FC236}">
                                  <a16:creationId xmlns:a16="http://schemas.microsoft.com/office/drawing/2014/main" id="{CC72BF53-DF0D-A166-DECF-7C83D39B0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1" name="Rectangle 730">
                              <a:extLst>
                                <a:ext uri="{FF2B5EF4-FFF2-40B4-BE49-F238E27FC236}">
                                  <a16:creationId xmlns:a16="http://schemas.microsoft.com/office/drawing/2014/main" id="{BCB6AB09-7B5F-87E9-3395-83C752ECA8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2" name="Rectangle 731">
                              <a:extLst>
                                <a:ext uri="{FF2B5EF4-FFF2-40B4-BE49-F238E27FC236}">
                                  <a16:creationId xmlns:a16="http://schemas.microsoft.com/office/drawing/2014/main" id="{DBC89395-76D7-7602-38E6-BFC124861C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3" name="Rectangle 732">
                              <a:extLst>
                                <a:ext uri="{FF2B5EF4-FFF2-40B4-BE49-F238E27FC236}">
                                  <a16:creationId xmlns:a16="http://schemas.microsoft.com/office/drawing/2014/main" id="{6862BC5D-E1B3-4563-4A41-A19400E76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34" name="Rectangle 733">
                              <a:extLst>
                                <a:ext uri="{FF2B5EF4-FFF2-40B4-BE49-F238E27FC236}">
                                  <a16:creationId xmlns:a16="http://schemas.microsoft.com/office/drawing/2014/main" id="{2021E22B-BC20-0459-7262-015306BA05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674" name="Group 673">
                        <a:extLst>
                          <a:ext uri="{FF2B5EF4-FFF2-40B4-BE49-F238E27FC236}">
                            <a16:creationId xmlns:a16="http://schemas.microsoft.com/office/drawing/2014/main" id="{B0C72F1C-1C81-4763-3267-625E3F425C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675" name="Group 674">
                          <a:extLst>
                            <a:ext uri="{FF2B5EF4-FFF2-40B4-BE49-F238E27FC236}">
                              <a16:creationId xmlns:a16="http://schemas.microsoft.com/office/drawing/2014/main" id="{F4FB4E5A-C026-E090-20F7-2C2E07BD21D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699" name="Group 698">
                            <a:extLst>
                              <a:ext uri="{FF2B5EF4-FFF2-40B4-BE49-F238E27FC236}">
                                <a16:creationId xmlns:a16="http://schemas.microsoft.com/office/drawing/2014/main" id="{166065EB-A379-A913-095F-5428657154A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11" name="Rectangle 710">
                              <a:extLst>
                                <a:ext uri="{FF2B5EF4-FFF2-40B4-BE49-F238E27FC236}">
                                  <a16:creationId xmlns:a16="http://schemas.microsoft.com/office/drawing/2014/main" id="{77B53CA4-619C-41B7-75D2-B668942637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2" name="Rectangle 711">
                              <a:extLst>
                                <a:ext uri="{FF2B5EF4-FFF2-40B4-BE49-F238E27FC236}">
                                  <a16:creationId xmlns:a16="http://schemas.microsoft.com/office/drawing/2014/main" id="{F13A83B3-320C-0AA8-58D3-9E518750E2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3" name="Rectangle 712">
                              <a:extLst>
                                <a:ext uri="{FF2B5EF4-FFF2-40B4-BE49-F238E27FC236}">
                                  <a16:creationId xmlns:a16="http://schemas.microsoft.com/office/drawing/2014/main" id="{1E00F2F2-3E32-F799-397A-3E49A8834B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4" name="Rectangle 713">
                              <a:extLst>
                                <a:ext uri="{FF2B5EF4-FFF2-40B4-BE49-F238E27FC236}">
                                  <a16:creationId xmlns:a16="http://schemas.microsoft.com/office/drawing/2014/main" id="{AB455D3B-E6F5-3B09-B61B-3BF39D52D8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5" name="Rectangle 714">
                              <a:extLst>
                                <a:ext uri="{FF2B5EF4-FFF2-40B4-BE49-F238E27FC236}">
                                  <a16:creationId xmlns:a16="http://schemas.microsoft.com/office/drawing/2014/main" id="{4445CF6A-1F01-4628-3AF2-7B6E2EAC1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6" name="Rectangle 715">
                              <a:extLst>
                                <a:ext uri="{FF2B5EF4-FFF2-40B4-BE49-F238E27FC236}">
                                  <a16:creationId xmlns:a16="http://schemas.microsoft.com/office/drawing/2014/main" id="{36A7F3F2-EDCD-CA46-EB0C-81947D312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7" name="Rectangle 716">
                              <a:extLst>
                                <a:ext uri="{FF2B5EF4-FFF2-40B4-BE49-F238E27FC236}">
                                  <a16:creationId xmlns:a16="http://schemas.microsoft.com/office/drawing/2014/main" id="{C3FD57FB-4DB4-3259-3853-67ABC8E4926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8" name="Rectangle 717">
                              <a:extLst>
                                <a:ext uri="{FF2B5EF4-FFF2-40B4-BE49-F238E27FC236}">
                                  <a16:creationId xmlns:a16="http://schemas.microsoft.com/office/drawing/2014/main" id="{26CEEDA3-91F1-C354-39E5-FA31379FD0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9" name="Rectangle 718">
                              <a:extLst>
                                <a:ext uri="{FF2B5EF4-FFF2-40B4-BE49-F238E27FC236}">
                                  <a16:creationId xmlns:a16="http://schemas.microsoft.com/office/drawing/2014/main" id="{6844CC3F-FD4F-80EC-FC76-E8D6E8DE10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20" name="Rectangle 719">
                              <a:extLst>
                                <a:ext uri="{FF2B5EF4-FFF2-40B4-BE49-F238E27FC236}">
                                  <a16:creationId xmlns:a16="http://schemas.microsoft.com/office/drawing/2014/main" id="{4F8B0A7C-6542-4126-1A38-DEF7207D03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700" name="Group 699">
                            <a:extLst>
                              <a:ext uri="{FF2B5EF4-FFF2-40B4-BE49-F238E27FC236}">
                                <a16:creationId xmlns:a16="http://schemas.microsoft.com/office/drawing/2014/main" id="{94ED7B8B-E61C-E7BE-C069-3A8BD9350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701" name="Rectangle 700">
                              <a:extLst>
                                <a:ext uri="{FF2B5EF4-FFF2-40B4-BE49-F238E27FC236}">
                                  <a16:creationId xmlns:a16="http://schemas.microsoft.com/office/drawing/2014/main" id="{59499A6D-0717-40F0-65B0-F6EE9ADDDC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2" name="Rectangle 701">
                              <a:extLst>
                                <a:ext uri="{FF2B5EF4-FFF2-40B4-BE49-F238E27FC236}">
                                  <a16:creationId xmlns:a16="http://schemas.microsoft.com/office/drawing/2014/main" id="{80C6E259-633A-5644-8640-F7EEB2AA2D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3" name="Rectangle 702">
                              <a:extLst>
                                <a:ext uri="{FF2B5EF4-FFF2-40B4-BE49-F238E27FC236}">
                                  <a16:creationId xmlns:a16="http://schemas.microsoft.com/office/drawing/2014/main" id="{B21AABDA-B47A-940C-F326-84ED7E66E9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4" name="Rectangle 703">
                              <a:extLst>
                                <a:ext uri="{FF2B5EF4-FFF2-40B4-BE49-F238E27FC236}">
                                  <a16:creationId xmlns:a16="http://schemas.microsoft.com/office/drawing/2014/main" id="{5CA9102B-57D1-3F52-DD64-519BCC110C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5" name="Rectangle 704">
                              <a:extLst>
                                <a:ext uri="{FF2B5EF4-FFF2-40B4-BE49-F238E27FC236}">
                                  <a16:creationId xmlns:a16="http://schemas.microsoft.com/office/drawing/2014/main" id="{79E961AA-92B9-BD6A-228E-AE6FD5556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6" name="Rectangle 705">
                              <a:extLst>
                                <a:ext uri="{FF2B5EF4-FFF2-40B4-BE49-F238E27FC236}">
                                  <a16:creationId xmlns:a16="http://schemas.microsoft.com/office/drawing/2014/main" id="{569D4DAE-7ACB-3C87-9750-420C59C846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7" name="Rectangle 706">
                              <a:extLst>
                                <a:ext uri="{FF2B5EF4-FFF2-40B4-BE49-F238E27FC236}">
                                  <a16:creationId xmlns:a16="http://schemas.microsoft.com/office/drawing/2014/main" id="{395E1212-D651-A157-99C9-0481E21193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8" name="Rectangle 707">
                              <a:extLst>
                                <a:ext uri="{FF2B5EF4-FFF2-40B4-BE49-F238E27FC236}">
                                  <a16:creationId xmlns:a16="http://schemas.microsoft.com/office/drawing/2014/main" id="{6CC9A8CA-A39D-D993-2D6C-B7DA43D770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09" name="Rectangle 708">
                              <a:extLst>
                                <a:ext uri="{FF2B5EF4-FFF2-40B4-BE49-F238E27FC236}">
                                  <a16:creationId xmlns:a16="http://schemas.microsoft.com/office/drawing/2014/main" id="{97D44626-7D6D-B84F-7CE4-C8F7DA8FE1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710" name="Rectangle 709">
                              <a:extLst>
                                <a:ext uri="{FF2B5EF4-FFF2-40B4-BE49-F238E27FC236}">
                                  <a16:creationId xmlns:a16="http://schemas.microsoft.com/office/drawing/2014/main" id="{ECE12B0E-3127-37D7-9913-751E3539DB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676" name="Group 675">
                          <a:extLst>
                            <a:ext uri="{FF2B5EF4-FFF2-40B4-BE49-F238E27FC236}">
                              <a16:creationId xmlns:a16="http://schemas.microsoft.com/office/drawing/2014/main" id="{C0D6D242-61C3-D35E-A757-02CF6297965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677" name="Group 676">
                            <a:extLst>
                              <a:ext uri="{FF2B5EF4-FFF2-40B4-BE49-F238E27FC236}">
                                <a16:creationId xmlns:a16="http://schemas.microsoft.com/office/drawing/2014/main" id="{3F7CB464-8FE4-E679-E3BC-6381FCE8086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89" name="Rectangle 688">
                              <a:extLst>
                                <a:ext uri="{FF2B5EF4-FFF2-40B4-BE49-F238E27FC236}">
                                  <a16:creationId xmlns:a16="http://schemas.microsoft.com/office/drawing/2014/main" id="{B87E0B62-D74F-1362-F7D6-A65FD62431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0" name="Rectangle 689">
                              <a:extLst>
                                <a:ext uri="{FF2B5EF4-FFF2-40B4-BE49-F238E27FC236}">
                                  <a16:creationId xmlns:a16="http://schemas.microsoft.com/office/drawing/2014/main" id="{DBA8D52B-8533-B5C4-2504-B3D2210524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1" name="Rectangle 690">
                              <a:extLst>
                                <a:ext uri="{FF2B5EF4-FFF2-40B4-BE49-F238E27FC236}">
                                  <a16:creationId xmlns:a16="http://schemas.microsoft.com/office/drawing/2014/main" id="{6B836A76-C47E-0D4A-8736-2B5DCEC78B7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2" name="Rectangle 691">
                              <a:extLst>
                                <a:ext uri="{FF2B5EF4-FFF2-40B4-BE49-F238E27FC236}">
                                  <a16:creationId xmlns:a16="http://schemas.microsoft.com/office/drawing/2014/main" id="{3B3E73C4-1296-60CF-3EFA-3B77C1C03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3" name="Rectangle 692">
                              <a:extLst>
                                <a:ext uri="{FF2B5EF4-FFF2-40B4-BE49-F238E27FC236}">
                                  <a16:creationId xmlns:a16="http://schemas.microsoft.com/office/drawing/2014/main" id="{724930E1-4F43-A671-6977-9A3405AA29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4" name="Rectangle 693">
                              <a:extLst>
                                <a:ext uri="{FF2B5EF4-FFF2-40B4-BE49-F238E27FC236}">
                                  <a16:creationId xmlns:a16="http://schemas.microsoft.com/office/drawing/2014/main" id="{60EAE71C-622E-D596-085E-4DA95BC154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5" name="Rectangle 694">
                              <a:extLst>
                                <a:ext uri="{FF2B5EF4-FFF2-40B4-BE49-F238E27FC236}">
                                  <a16:creationId xmlns:a16="http://schemas.microsoft.com/office/drawing/2014/main" id="{D90DB6B1-F980-3D6C-1C3A-93AD4D8C6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6" name="Rectangle 695">
                              <a:extLst>
                                <a:ext uri="{FF2B5EF4-FFF2-40B4-BE49-F238E27FC236}">
                                  <a16:creationId xmlns:a16="http://schemas.microsoft.com/office/drawing/2014/main" id="{E06E4B45-882F-FC69-8AC1-4CEDCF34CA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7" name="Rectangle 696">
                              <a:extLst>
                                <a:ext uri="{FF2B5EF4-FFF2-40B4-BE49-F238E27FC236}">
                                  <a16:creationId xmlns:a16="http://schemas.microsoft.com/office/drawing/2014/main" id="{F15B6299-17F9-3D74-B8FC-64C7B39499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98" name="Rectangle 697">
                              <a:extLst>
                                <a:ext uri="{FF2B5EF4-FFF2-40B4-BE49-F238E27FC236}">
                                  <a16:creationId xmlns:a16="http://schemas.microsoft.com/office/drawing/2014/main" id="{36633F3A-C729-E365-124B-3DFF8CFF30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678" name="Group 677">
                            <a:extLst>
                              <a:ext uri="{FF2B5EF4-FFF2-40B4-BE49-F238E27FC236}">
                                <a16:creationId xmlns:a16="http://schemas.microsoft.com/office/drawing/2014/main" id="{E599F85F-3808-81AE-8F55-B7AF7A5035F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679" name="Rectangle 678">
                              <a:extLst>
                                <a:ext uri="{FF2B5EF4-FFF2-40B4-BE49-F238E27FC236}">
                                  <a16:creationId xmlns:a16="http://schemas.microsoft.com/office/drawing/2014/main" id="{57936D60-1515-A8F8-969B-11C10A54C8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0" name="Rectangle 679">
                              <a:extLst>
                                <a:ext uri="{FF2B5EF4-FFF2-40B4-BE49-F238E27FC236}">
                                  <a16:creationId xmlns:a16="http://schemas.microsoft.com/office/drawing/2014/main" id="{F06A670E-17C9-C2F9-ADC1-536D95B8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1" name="Rectangle 680">
                              <a:extLst>
                                <a:ext uri="{FF2B5EF4-FFF2-40B4-BE49-F238E27FC236}">
                                  <a16:creationId xmlns:a16="http://schemas.microsoft.com/office/drawing/2014/main" id="{03409D37-FFE1-38F3-0274-8FC2BBE28F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2" name="Rectangle 681">
                              <a:extLst>
                                <a:ext uri="{FF2B5EF4-FFF2-40B4-BE49-F238E27FC236}">
                                  <a16:creationId xmlns:a16="http://schemas.microsoft.com/office/drawing/2014/main" id="{0877F99B-D818-1A4F-B8BE-6544767A4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3" name="Rectangle 682">
                              <a:extLst>
                                <a:ext uri="{FF2B5EF4-FFF2-40B4-BE49-F238E27FC236}">
                                  <a16:creationId xmlns:a16="http://schemas.microsoft.com/office/drawing/2014/main" id="{F85D7ADD-E0EB-614F-A35B-7437D4DC21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4" name="Rectangle 683">
                              <a:extLst>
                                <a:ext uri="{FF2B5EF4-FFF2-40B4-BE49-F238E27FC236}">
                                  <a16:creationId xmlns:a16="http://schemas.microsoft.com/office/drawing/2014/main" id="{5DE1D10A-4A38-14A0-54C7-03382B742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5" name="Rectangle 684">
                              <a:extLst>
                                <a:ext uri="{FF2B5EF4-FFF2-40B4-BE49-F238E27FC236}">
                                  <a16:creationId xmlns:a16="http://schemas.microsoft.com/office/drawing/2014/main" id="{26FE7527-4C2B-95E5-EEBD-3658537CE1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6" name="Rectangle 685">
                              <a:extLst>
                                <a:ext uri="{FF2B5EF4-FFF2-40B4-BE49-F238E27FC236}">
                                  <a16:creationId xmlns:a16="http://schemas.microsoft.com/office/drawing/2014/main" id="{A2CE813E-865C-7C5A-FC1D-23EAEA46D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7" name="Rectangle 686">
                              <a:extLst>
                                <a:ext uri="{FF2B5EF4-FFF2-40B4-BE49-F238E27FC236}">
                                  <a16:creationId xmlns:a16="http://schemas.microsoft.com/office/drawing/2014/main" id="{B023893D-8FFC-1FA6-18D7-3C11FCB1E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688" name="Rectangle 687">
                              <a:extLst>
                                <a:ext uri="{FF2B5EF4-FFF2-40B4-BE49-F238E27FC236}">
                                  <a16:creationId xmlns:a16="http://schemas.microsoft.com/office/drawing/2014/main" id="{D54B4C4B-8A49-69AF-C689-D0044574C6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777" name="Group 776">
                  <a:extLst>
                    <a:ext uri="{FF2B5EF4-FFF2-40B4-BE49-F238E27FC236}">
                      <a16:creationId xmlns:a16="http://schemas.microsoft.com/office/drawing/2014/main" id="{7222642C-CD74-7B7A-EB08-662D817B10E2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825" name="Group 824">
                    <a:extLst>
                      <a:ext uri="{FF2B5EF4-FFF2-40B4-BE49-F238E27FC236}">
                        <a16:creationId xmlns:a16="http://schemas.microsoft.com/office/drawing/2014/main" id="{35551AE9-94A2-DEA0-71C3-3E58835E3D05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849" name="Group 848">
                      <a:extLst>
                        <a:ext uri="{FF2B5EF4-FFF2-40B4-BE49-F238E27FC236}">
                          <a16:creationId xmlns:a16="http://schemas.microsoft.com/office/drawing/2014/main" id="{96CECBA2-8396-72A0-2FD9-429C81EB01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861" name="Rectangle 860">
                        <a:extLst>
                          <a:ext uri="{FF2B5EF4-FFF2-40B4-BE49-F238E27FC236}">
                            <a16:creationId xmlns:a16="http://schemas.microsoft.com/office/drawing/2014/main" id="{C64E5C3F-5ACB-56E6-51DE-EC61C3AF1B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2" name="Rectangle 861">
                        <a:extLst>
                          <a:ext uri="{FF2B5EF4-FFF2-40B4-BE49-F238E27FC236}">
                            <a16:creationId xmlns:a16="http://schemas.microsoft.com/office/drawing/2014/main" id="{0AA6B4E2-11D3-2824-8130-065CACDFD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3" name="Rectangle 862">
                        <a:extLst>
                          <a:ext uri="{FF2B5EF4-FFF2-40B4-BE49-F238E27FC236}">
                            <a16:creationId xmlns:a16="http://schemas.microsoft.com/office/drawing/2014/main" id="{43EE370D-8BF9-18A9-BED8-E6C1C4D46A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4" name="Rectangle 863">
                        <a:extLst>
                          <a:ext uri="{FF2B5EF4-FFF2-40B4-BE49-F238E27FC236}">
                            <a16:creationId xmlns:a16="http://schemas.microsoft.com/office/drawing/2014/main" id="{74679826-8F35-63BB-826C-11F4710B7E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5" name="Rectangle 864">
                        <a:extLst>
                          <a:ext uri="{FF2B5EF4-FFF2-40B4-BE49-F238E27FC236}">
                            <a16:creationId xmlns:a16="http://schemas.microsoft.com/office/drawing/2014/main" id="{5B268368-90CA-7589-FBAC-0B2C3BF779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6" name="Rectangle 865">
                        <a:extLst>
                          <a:ext uri="{FF2B5EF4-FFF2-40B4-BE49-F238E27FC236}">
                            <a16:creationId xmlns:a16="http://schemas.microsoft.com/office/drawing/2014/main" id="{9E387B89-EBA5-DFF7-9D13-E1EBDBF1A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7" name="Rectangle 866">
                        <a:extLst>
                          <a:ext uri="{FF2B5EF4-FFF2-40B4-BE49-F238E27FC236}">
                            <a16:creationId xmlns:a16="http://schemas.microsoft.com/office/drawing/2014/main" id="{D15EE0C4-D27C-7876-CA81-E0E97D2CCA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8" name="Rectangle 867">
                        <a:extLst>
                          <a:ext uri="{FF2B5EF4-FFF2-40B4-BE49-F238E27FC236}">
                            <a16:creationId xmlns:a16="http://schemas.microsoft.com/office/drawing/2014/main" id="{2538932E-5A4E-ED99-35F6-346C59ED7E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9" name="Rectangle 868">
                        <a:extLst>
                          <a:ext uri="{FF2B5EF4-FFF2-40B4-BE49-F238E27FC236}">
                            <a16:creationId xmlns:a16="http://schemas.microsoft.com/office/drawing/2014/main" id="{F13C6AA9-ADFC-39CF-204E-D0BF419F45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70" name="Rectangle 869">
                        <a:extLst>
                          <a:ext uri="{FF2B5EF4-FFF2-40B4-BE49-F238E27FC236}">
                            <a16:creationId xmlns:a16="http://schemas.microsoft.com/office/drawing/2014/main" id="{3808963B-2D04-6FB2-CCDD-87DAD9CED8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50" name="Group 849">
                      <a:extLst>
                        <a:ext uri="{FF2B5EF4-FFF2-40B4-BE49-F238E27FC236}">
                          <a16:creationId xmlns:a16="http://schemas.microsoft.com/office/drawing/2014/main" id="{0C03408E-A16D-8377-A63A-ADEBEDDE48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851" name="Rectangle 850">
                        <a:extLst>
                          <a:ext uri="{FF2B5EF4-FFF2-40B4-BE49-F238E27FC236}">
                            <a16:creationId xmlns:a16="http://schemas.microsoft.com/office/drawing/2014/main" id="{2680A398-4E1E-E8FD-5B90-AB18ED9A3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2" name="Rectangle 851">
                        <a:extLst>
                          <a:ext uri="{FF2B5EF4-FFF2-40B4-BE49-F238E27FC236}">
                            <a16:creationId xmlns:a16="http://schemas.microsoft.com/office/drawing/2014/main" id="{8D45E455-FB34-671B-BBEF-5769C436AC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3" name="Rectangle 852">
                        <a:extLst>
                          <a:ext uri="{FF2B5EF4-FFF2-40B4-BE49-F238E27FC236}">
                            <a16:creationId xmlns:a16="http://schemas.microsoft.com/office/drawing/2014/main" id="{E2D132B7-1385-C1A1-6097-45F37FC789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4" name="Rectangle 853">
                        <a:extLst>
                          <a:ext uri="{FF2B5EF4-FFF2-40B4-BE49-F238E27FC236}">
                            <a16:creationId xmlns:a16="http://schemas.microsoft.com/office/drawing/2014/main" id="{EA9F2C7C-5FD0-D363-AFD4-0B309C9F57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5" name="Rectangle 854">
                        <a:extLst>
                          <a:ext uri="{FF2B5EF4-FFF2-40B4-BE49-F238E27FC236}">
                            <a16:creationId xmlns:a16="http://schemas.microsoft.com/office/drawing/2014/main" id="{65A7490F-8E5B-9C0C-F48F-CC2B98CCB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6" name="Rectangle 855">
                        <a:extLst>
                          <a:ext uri="{FF2B5EF4-FFF2-40B4-BE49-F238E27FC236}">
                            <a16:creationId xmlns:a16="http://schemas.microsoft.com/office/drawing/2014/main" id="{0159CF17-F0A3-8745-B26F-4F86481FF5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7" name="Rectangle 856">
                        <a:extLst>
                          <a:ext uri="{FF2B5EF4-FFF2-40B4-BE49-F238E27FC236}">
                            <a16:creationId xmlns:a16="http://schemas.microsoft.com/office/drawing/2014/main" id="{62A2E509-359E-9F5B-89F6-5176815766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8" name="Rectangle 857">
                        <a:extLst>
                          <a:ext uri="{FF2B5EF4-FFF2-40B4-BE49-F238E27FC236}">
                            <a16:creationId xmlns:a16="http://schemas.microsoft.com/office/drawing/2014/main" id="{D7A337FA-E688-B79B-8A65-A8AAB01F0B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59" name="Rectangle 858">
                        <a:extLst>
                          <a:ext uri="{FF2B5EF4-FFF2-40B4-BE49-F238E27FC236}">
                            <a16:creationId xmlns:a16="http://schemas.microsoft.com/office/drawing/2014/main" id="{72866B91-AD67-32E6-E617-95BD73CB8C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60" name="Rectangle 859">
                        <a:extLst>
                          <a:ext uri="{FF2B5EF4-FFF2-40B4-BE49-F238E27FC236}">
                            <a16:creationId xmlns:a16="http://schemas.microsoft.com/office/drawing/2014/main" id="{5E12FFC1-B951-36FC-2D04-E45A5B8D1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826" name="Group 825">
                    <a:extLst>
                      <a:ext uri="{FF2B5EF4-FFF2-40B4-BE49-F238E27FC236}">
                        <a16:creationId xmlns:a16="http://schemas.microsoft.com/office/drawing/2014/main" id="{D1CD6D2C-9994-6512-2012-53A1D1F3C3E1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827" name="Group 826">
                      <a:extLst>
                        <a:ext uri="{FF2B5EF4-FFF2-40B4-BE49-F238E27FC236}">
                          <a16:creationId xmlns:a16="http://schemas.microsoft.com/office/drawing/2014/main" id="{09195CFF-F5CB-5A9F-6AF7-4E3F1C6AE3F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839" name="Rectangle 838">
                        <a:extLst>
                          <a:ext uri="{FF2B5EF4-FFF2-40B4-BE49-F238E27FC236}">
                            <a16:creationId xmlns:a16="http://schemas.microsoft.com/office/drawing/2014/main" id="{039307CB-D660-F47F-BBD9-1A4F454DC2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0" name="Rectangle 839">
                        <a:extLst>
                          <a:ext uri="{FF2B5EF4-FFF2-40B4-BE49-F238E27FC236}">
                            <a16:creationId xmlns:a16="http://schemas.microsoft.com/office/drawing/2014/main" id="{BB0EB516-AF6A-2ED4-79FE-333887D271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1" name="Rectangle 840">
                        <a:extLst>
                          <a:ext uri="{FF2B5EF4-FFF2-40B4-BE49-F238E27FC236}">
                            <a16:creationId xmlns:a16="http://schemas.microsoft.com/office/drawing/2014/main" id="{A59750CD-84A4-1BF6-9CE8-703C7D1E19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2" name="Rectangle 841">
                        <a:extLst>
                          <a:ext uri="{FF2B5EF4-FFF2-40B4-BE49-F238E27FC236}">
                            <a16:creationId xmlns:a16="http://schemas.microsoft.com/office/drawing/2014/main" id="{D63323FE-B0D4-F42D-38A8-6D2890CE4A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3" name="Rectangle 842">
                        <a:extLst>
                          <a:ext uri="{FF2B5EF4-FFF2-40B4-BE49-F238E27FC236}">
                            <a16:creationId xmlns:a16="http://schemas.microsoft.com/office/drawing/2014/main" id="{E1ED94EB-0C45-1D65-9BDF-B3DD80F848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4" name="Rectangle 843">
                        <a:extLst>
                          <a:ext uri="{FF2B5EF4-FFF2-40B4-BE49-F238E27FC236}">
                            <a16:creationId xmlns:a16="http://schemas.microsoft.com/office/drawing/2014/main" id="{0737F3BE-0111-9200-2E04-A7DC6A8BA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5" name="Rectangle 844">
                        <a:extLst>
                          <a:ext uri="{FF2B5EF4-FFF2-40B4-BE49-F238E27FC236}">
                            <a16:creationId xmlns:a16="http://schemas.microsoft.com/office/drawing/2014/main" id="{A9D38B28-8595-8F39-CAF9-C44C492CEE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6" name="Rectangle 845">
                        <a:extLst>
                          <a:ext uri="{FF2B5EF4-FFF2-40B4-BE49-F238E27FC236}">
                            <a16:creationId xmlns:a16="http://schemas.microsoft.com/office/drawing/2014/main" id="{4DD32386-79F0-7DFE-539D-8185CD50BA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7" name="Rectangle 846">
                        <a:extLst>
                          <a:ext uri="{FF2B5EF4-FFF2-40B4-BE49-F238E27FC236}">
                            <a16:creationId xmlns:a16="http://schemas.microsoft.com/office/drawing/2014/main" id="{79D909D4-101A-C444-8E21-9B96CC570A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48" name="Rectangle 847">
                        <a:extLst>
                          <a:ext uri="{FF2B5EF4-FFF2-40B4-BE49-F238E27FC236}">
                            <a16:creationId xmlns:a16="http://schemas.microsoft.com/office/drawing/2014/main" id="{073D3D7D-7735-F6B6-3D2C-C68B8D7B87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828" name="Group 827">
                      <a:extLst>
                        <a:ext uri="{FF2B5EF4-FFF2-40B4-BE49-F238E27FC236}">
                          <a16:creationId xmlns:a16="http://schemas.microsoft.com/office/drawing/2014/main" id="{E3D2CB95-725B-23CD-8E05-3AF31B67ED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829" name="Rectangle 828">
                        <a:extLst>
                          <a:ext uri="{FF2B5EF4-FFF2-40B4-BE49-F238E27FC236}">
                            <a16:creationId xmlns:a16="http://schemas.microsoft.com/office/drawing/2014/main" id="{3E2A3B5C-2A12-1DAB-816D-4246A3A9DE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0" name="Rectangle 829">
                        <a:extLst>
                          <a:ext uri="{FF2B5EF4-FFF2-40B4-BE49-F238E27FC236}">
                            <a16:creationId xmlns:a16="http://schemas.microsoft.com/office/drawing/2014/main" id="{F5676593-F2E3-9443-1016-75DE54EBA1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1" name="Rectangle 830">
                        <a:extLst>
                          <a:ext uri="{FF2B5EF4-FFF2-40B4-BE49-F238E27FC236}">
                            <a16:creationId xmlns:a16="http://schemas.microsoft.com/office/drawing/2014/main" id="{CBD11E19-50F7-6D7B-9372-1BFA79C7CC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2" name="Rectangle 831">
                        <a:extLst>
                          <a:ext uri="{FF2B5EF4-FFF2-40B4-BE49-F238E27FC236}">
                            <a16:creationId xmlns:a16="http://schemas.microsoft.com/office/drawing/2014/main" id="{898CB8D5-FBA7-337D-08B7-C37391DAE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3" name="Rectangle 832">
                        <a:extLst>
                          <a:ext uri="{FF2B5EF4-FFF2-40B4-BE49-F238E27FC236}">
                            <a16:creationId xmlns:a16="http://schemas.microsoft.com/office/drawing/2014/main" id="{48688B73-A262-6595-18C8-B9BF858E9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4" name="Rectangle 833">
                        <a:extLst>
                          <a:ext uri="{FF2B5EF4-FFF2-40B4-BE49-F238E27FC236}">
                            <a16:creationId xmlns:a16="http://schemas.microsoft.com/office/drawing/2014/main" id="{AB199E79-2642-461D-CE3C-A41EFE70D1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5" name="Rectangle 834">
                        <a:extLst>
                          <a:ext uri="{FF2B5EF4-FFF2-40B4-BE49-F238E27FC236}">
                            <a16:creationId xmlns:a16="http://schemas.microsoft.com/office/drawing/2014/main" id="{9930924C-1B39-C85E-8B09-11D318F2D2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6" name="Rectangle 835">
                        <a:extLst>
                          <a:ext uri="{FF2B5EF4-FFF2-40B4-BE49-F238E27FC236}">
                            <a16:creationId xmlns:a16="http://schemas.microsoft.com/office/drawing/2014/main" id="{8A1219CD-3AB0-CC8B-EC2F-46DB562787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7" name="Rectangle 836">
                        <a:extLst>
                          <a:ext uri="{FF2B5EF4-FFF2-40B4-BE49-F238E27FC236}">
                            <a16:creationId xmlns:a16="http://schemas.microsoft.com/office/drawing/2014/main" id="{5AF5B69C-7B03-EF71-146C-BCF37EACF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838" name="Rectangle 837">
                        <a:extLst>
                          <a:ext uri="{FF2B5EF4-FFF2-40B4-BE49-F238E27FC236}">
                            <a16:creationId xmlns:a16="http://schemas.microsoft.com/office/drawing/2014/main" id="{04C87F5E-64A3-16D6-B339-BE4BD33C9A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973" name="Group 972">
                  <a:extLst>
                    <a:ext uri="{FF2B5EF4-FFF2-40B4-BE49-F238E27FC236}">
                      <a16:creationId xmlns:a16="http://schemas.microsoft.com/office/drawing/2014/main" id="{D427F9E2-B99C-4B26-AC89-25F8E9B883FF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974" name="Group 973">
                    <a:extLst>
                      <a:ext uri="{FF2B5EF4-FFF2-40B4-BE49-F238E27FC236}">
                        <a16:creationId xmlns:a16="http://schemas.microsoft.com/office/drawing/2014/main" id="{9A6741D9-427A-7EB0-B843-661447393E7A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986" name="Rectangle 985">
                      <a:extLst>
                        <a:ext uri="{FF2B5EF4-FFF2-40B4-BE49-F238E27FC236}">
                          <a16:creationId xmlns:a16="http://schemas.microsoft.com/office/drawing/2014/main" id="{9D4253FA-C867-8FA8-58C6-2102CB5DDD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7" name="Rectangle 986">
                      <a:extLst>
                        <a:ext uri="{FF2B5EF4-FFF2-40B4-BE49-F238E27FC236}">
                          <a16:creationId xmlns:a16="http://schemas.microsoft.com/office/drawing/2014/main" id="{A1E2921E-E6D9-20DE-1F22-F7627E287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8" name="Rectangle 987">
                      <a:extLst>
                        <a:ext uri="{FF2B5EF4-FFF2-40B4-BE49-F238E27FC236}">
                          <a16:creationId xmlns:a16="http://schemas.microsoft.com/office/drawing/2014/main" id="{5CA0DB7C-915D-17D1-0F9C-94AF511E9B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9" name="Rectangle 988">
                      <a:extLst>
                        <a:ext uri="{FF2B5EF4-FFF2-40B4-BE49-F238E27FC236}">
                          <a16:creationId xmlns:a16="http://schemas.microsoft.com/office/drawing/2014/main" id="{5C9C0724-21FF-D995-0A76-5BF87FA5F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0" name="Rectangle 989">
                      <a:extLst>
                        <a:ext uri="{FF2B5EF4-FFF2-40B4-BE49-F238E27FC236}">
                          <a16:creationId xmlns:a16="http://schemas.microsoft.com/office/drawing/2014/main" id="{94D199E7-594A-7DCE-645F-9F49906FED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1" name="Rectangle 990">
                      <a:extLst>
                        <a:ext uri="{FF2B5EF4-FFF2-40B4-BE49-F238E27FC236}">
                          <a16:creationId xmlns:a16="http://schemas.microsoft.com/office/drawing/2014/main" id="{049FAA76-F66B-0942-A9B6-2026905834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2" name="Rectangle 991">
                      <a:extLst>
                        <a:ext uri="{FF2B5EF4-FFF2-40B4-BE49-F238E27FC236}">
                          <a16:creationId xmlns:a16="http://schemas.microsoft.com/office/drawing/2014/main" id="{4861E486-4A7E-ACFC-B442-D61F2CFDA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5061B7C7-D5B4-30DE-DC36-A620F011BF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4" name="Rectangle 993">
                      <a:extLst>
                        <a:ext uri="{FF2B5EF4-FFF2-40B4-BE49-F238E27FC236}">
                          <a16:creationId xmlns:a16="http://schemas.microsoft.com/office/drawing/2014/main" id="{73C6668A-38D4-8FA5-2BC9-E0EF2DEBC3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95" name="Rectangle 994">
                      <a:extLst>
                        <a:ext uri="{FF2B5EF4-FFF2-40B4-BE49-F238E27FC236}">
                          <a16:creationId xmlns:a16="http://schemas.microsoft.com/office/drawing/2014/main" id="{34F6CBBD-8569-01FD-AAF9-042642547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975" name="Group 974">
                    <a:extLst>
                      <a:ext uri="{FF2B5EF4-FFF2-40B4-BE49-F238E27FC236}">
                        <a16:creationId xmlns:a16="http://schemas.microsoft.com/office/drawing/2014/main" id="{63C0E4E4-84DF-3FDD-52BE-A99BC6A553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976" name="Rectangle 975">
                      <a:extLst>
                        <a:ext uri="{FF2B5EF4-FFF2-40B4-BE49-F238E27FC236}">
                          <a16:creationId xmlns:a16="http://schemas.microsoft.com/office/drawing/2014/main" id="{4A013D5E-EF60-5517-88F1-4E8300C65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7" name="Rectangle 976">
                      <a:extLst>
                        <a:ext uri="{FF2B5EF4-FFF2-40B4-BE49-F238E27FC236}">
                          <a16:creationId xmlns:a16="http://schemas.microsoft.com/office/drawing/2014/main" id="{931BFCF4-4A6A-CA03-E070-346ED5388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8" name="Rectangle 977">
                      <a:extLst>
                        <a:ext uri="{FF2B5EF4-FFF2-40B4-BE49-F238E27FC236}">
                          <a16:creationId xmlns:a16="http://schemas.microsoft.com/office/drawing/2014/main" id="{B1F14955-620A-3574-1431-B23EF16F98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79" name="Rectangle 978">
                      <a:extLst>
                        <a:ext uri="{FF2B5EF4-FFF2-40B4-BE49-F238E27FC236}">
                          <a16:creationId xmlns:a16="http://schemas.microsoft.com/office/drawing/2014/main" id="{2B22BC4A-B896-C568-702E-56B9EE33A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58A66F33-D906-FE03-5520-01B464250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1" name="Rectangle 980">
                      <a:extLst>
                        <a:ext uri="{FF2B5EF4-FFF2-40B4-BE49-F238E27FC236}">
                          <a16:creationId xmlns:a16="http://schemas.microsoft.com/office/drawing/2014/main" id="{BFE7D4A8-CD68-EFE5-945D-73E705098E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2" name="Rectangle 981">
                      <a:extLst>
                        <a:ext uri="{FF2B5EF4-FFF2-40B4-BE49-F238E27FC236}">
                          <a16:creationId xmlns:a16="http://schemas.microsoft.com/office/drawing/2014/main" id="{EB220036-EA37-A38C-928C-E0DD79928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3" name="Rectangle 982">
                      <a:extLst>
                        <a:ext uri="{FF2B5EF4-FFF2-40B4-BE49-F238E27FC236}">
                          <a16:creationId xmlns:a16="http://schemas.microsoft.com/office/drawing/2014/main" id="{2C13FB91-0552-E743-177C-31B6691AA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4" name="Rectangle 983">
                      <a:extLst>
                        <a:ext uri="{FF2B5EF4-FFF2-40B4-BE49-F238E27FC236}">
                          <a16:creationId xmlns:a16="http://schemas.microsoft.com/office/drawing/2014/main" id="{96AD36F5-13FF-7449-06D1-342341720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985" name="Rectangle 984">
                      <a:extLst>
                        <a:ext uri="{FF2B5EF4-FFF2-40B4-BE49-F238E27FC236}">
                          <a16:creationId xmlns:a16="http://schemas.microsoft.com/office/drawing/2014/main" id="{C46EA631-78D2-7990-6AA8-1C72DF8DE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7D063B3B-7CB2-2C2E-4505-7A133A999C1A}"/>
                    </a:ext>
                  </a:extLst>
                </p:cNvPr>
                <p:cNvGrpSpPr/>
                <p:nvPr/>
              </p:nvGrpSpPr>
              <p:grpSpPr>
                <a:xfrm>
                  <a:off x="1929802" y="2956989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031" name="Group 1030">
                    <a:extLst>
                      <a:ext uri="{FF2B5EF4-FFF2-40B4-BE49-F238E27FC236}">
                        <a16:creationId xmlns:a16="http://schemas.microsoft.com/office/drawing/2014/main" id="{224DA146-875C-9F9F-F112-3B8F449E4AF6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223" name="Rectangle 1222">
                      <a:extLst>
                        <a:ext uri="{FF2B5EF4-FFF2-40B4-BE49-F238E27FC236}">
                          <a16:creationId xmlns:a16="http://schemas.microsoft.com/office/drawing/2014/main" id="{C3E971CE-1FCC-B929-F6FE-C0D1C291D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4" name="Rectangle 1223">
                      <a:extLst>
                        <a:ext uri="{FF2B5EF4-FFF2-40B4-BE49-F238E27FC236}">
                          <a16:creationId xmlns:a16="http://schemas.microsoft.com/office/drawing/2014/main" id="{B2E13F7A-25C7-C6E9-7645-E5529DD6C9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5" name="Rectangle 1224">
                      <a:extLst>
                        <a:ext uri="{FF2B5EF4-FFF2-40B4-BE49-F238E27FC236}">
                          <a16:creationId xmlns:a16="http://schemas.microsoft.com/office/drawing/2014/main" id="{BAAE8EA6-82F4-6366-02D7-AE53ED5A75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6" name="Rectangle 1225">
                      <a:extLst>
                        <a:ext uri="{FF2B5EF4-FFF2-40B4-BE49-F238E27FC236}">
                          <a16:creationId xmlns:a16="http://schemas.microsoft.com/office/drawing/2014/main" id="{C6CFD723-9C5B-C7B3-601D-B8B29CEA7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7" name="Rectangle 1226">
                      <a:extLst>
                        <a:ext uri="{FF2B5EF4-FFF2-40B4-BE49-F238E27FC236}">
                          <a16:creationId xmlns:a16="http://schemas.microsoft.com/office/drawing/2014/main" id="{9FD0FDE8-CD4A-49DC-3F9F-F7670F65A6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8" name="Rectangle 1227">
                      <a:extLst>
                        <a:ext uri="{FF2B5EF4-FFF2-40B4-BE49-F238E27FC236}">
                          <a16:creationId xmlns:a16="http://schemas.microsoft.com/office/drawing/2014/main" id="{D45E255D-AB1F-BDA4-75CE-CC2AD7BBA5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29" name="Rectangle 1228">
                      <a:extLst>
                        <a:ext uri="{FF2B5EF4-FFF2-40B4-BE49-F238E27FC236}">
                          <a16:creationId xmlns:a16="http://schemas.microsoft.com/office/drawing/2014/main" id="{049BEFEE-545A-B9C6-3A6B-802C20D610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30" name="Rectangle 1229">
                      <a:extLst>
                        <a:ext uri="{FF2B5EF4-FFF2-40B4-BE49-F238E27FC236}">
                          <a16:creationId xmlns:a16="http://schemas.microsoft.com/office/drawing/2014/main" id="{29C36DD6-7D7B-5B16-C2EE-BC136E3C8C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250A1898-BB4D-3C11-7A53-5C4F98FD703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53CC8786-72D3-9BA1-7A90-2A93FF6F40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129" name="Group 1128">
                        <a:extLst>
                          <a:ext uri="{FF2B5EF4-FFF2-40B4-BE49-F238E27FC236}">
                            <a16:creationId xmlns:a16="http://schemas.microsoft.com/office/drawing/2014/main" id="{1985DDC1-EF23-42ED-03C1-F65495781D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77" name="Group 1176">
                          <a:extLst>
                            <a:ext uri="{FF2B5EF4-FFF2-40B4-BE49-F238E27FC236}">
                              <a16:creationId xmlns:a16="http://schemas.microsoft.com/office/drawing/2014/main" id="{6B5C252B-DAFE-8BF1-0443-6FD3E6E3276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201" name="Group 1200">
                            <a:extLst>
                              <a:ext uri="{FF2B5EF4-FFF2-40B4-BE49-F238E27FC236}">
                                <a16:creationId xmlns:a16="http://schemas.microsoft.com/office/drawing/2014/main" id="{C0E1083F-9216-CDEC-49A6-02B1D2DAC7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13" name="Rectangle 1212">
                              <a:extLst>
                                <a:ext uri="{FF2B5EF4-FFF2-40B4-BE49-F238E27FC236}">
                                  <a16:creationId xmlns:a16="http://schemas.microsoft.com/office/drawing/2014/main" id="{6ABEE4F4-81EE-7D6D-73CB-5575DDEAE4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4" name="Rectangle 1213">
                              <a:extLst>
                                <a:ext uri="{FF2B5EF4-FFF2-40B4-BE49-F238E27FC236}">
                                  <a16:creationId xmlns:a16="http://schemas.microsoft.com/office/drawing/2014/main" id="{DA909591-3D7F-570F-8710-518CDC40BFB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5" name="Rectangle 1214">
                              <a:extLst>
                                <a:ext uri="{FF2B5EF4-FFF2-40B4-BE49-F238E27FC236}">
                                  <a16:creationId xmlns:a16="http://schemas.microsoft.com/office/drawing/2014/main" id="{16745F4B-CD9D-BFC7-0A02-8E1F2B51A9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6" name="Rectangle 1215">
                              <a:extLst>
                                <a:ext uri="{FF2B5EF4-FFF2-40B4-BE49-F238E27FC236}">
                                  <a16:creationId xmlns:a16="http://schemas.microsoft.com/office/drawing/2014/main" id="{AA0E0561-DF50-9DB4-6486-94CB4BD6EE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7" name="Rectangle 1216">
                              <a:extLst>
                                <a:ext uri="{FF2B5EF4-FFF2-40B4-BE49-F238E27FC236}">
                                  <a16:creationId xmlns:a16="http://schemas.microsoft.com/office/drawing/2014/main" id="{BA5151CC-C838-F86F-F1C7-78CB3F606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8" name="Rectangle 1217">
                              <a:extLst>
                                <a:ext uri="{FF2B5EF4-FFF2-40B4-BE49-F238E27FC236}">
                                  <a16:creationId xmlns:a16="http://schemas.microsoft.com/office/drawing/2014/main" id="{F0132429-1B72-1D5C-E06B-C2D4CAB4DA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9" name="Rectangle 1218">
                              <a:extLst>
                                <a:ext uri="{FF2B5EF4-FFF2-40B4-BE49-F238E27FC236}">
                                  <a16:creationId xmlns:a16="http://schemas.microsoft.com/office/drawing/2014/main" id="{5C2267CA-CDC5-6C04-DA1B-455205F743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0" name="Rectangle 1219">
                              <a:extLst>
                                <a:ext uri="{FF2B5EF4-FFF2-40B4-BE49-F238E27FC236}">
                                  <a16:creationId xmlns:a16="http://schemas.microsoft.com/office/drawing/2014/main" id="{2AF4BEC5-115E-5068-E48B-B23AAD9F6B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1" name="Rectangle 1220">
                              <a:extLst>
                                <a:ext uri="{FF2B5EF4-FFF2-40B4-BE49-F238E27FC236}">
                                  <a16:creationId xmlns:a16="http://schemas.microsoft.com/office/drawing/2014/main" id="{0790BFC7-7951-C38B-6CE7-E4B101E8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22" name="Rectangle 1221">
                              <a:extLst>
                                <a:ext uri="{FF2B5EF4-FFF2-40B4-BE49-F238E27FC236}">
                                  <a16:creationId xmlns:a16="http://schemas.microsoft.com/office/drawing/2014/main" id="{B585DC56-4B0E-FCFD-0BF7-EF4796233B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202" name="Group 1201">
                            <a:extLst>
                              <a:ext uri="{FF2B5EF4-FFF2-40B4-BE49-F238E27FC236}">
                                <a16:creationId xmlns:a16="http://schemas.microsoft.com/office/drawing/2014/main" id="{3B998561-5136-2AB2-6F39-B4EA95B07F1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203" name="Rectangle 1202">
                              <a:extLst>
                                <a:ext uri="{FF2B5EF4-FFF2-40B4-BE49-F238E27FC236}">
                                  <a16:creationId xmlns:a16="http://schemas.microsoft.com/office/drawing/2014/main" id="{AF0F4D2C-79EF-75F2-13A9-06CC675F0A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4" name="Rectangle 1203">
                              <a:extLst>
                                <a:ext uri="{FF2B5EF4-FFF2-40B4-BE49-F238E27FC236}">
                                  <a16:creationId xmlns:a16="http://schemas.microsoft.com/office/drawing/2014/main" id="{76FB6930-57D3-636E-2404-B83F05515C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5" name="Rectangle 1204">
                              <a:extLst>
                                <a:ext uri="{FF2B5EF4-FFF2-40B4-BE49-F238E27FC236}">
                                  <a16:creationId xmlns:a16="http://schemas.microsoft.com/office/drawing/2014/main" id="{12DA8FA3-352E-10CD-4CE0-16198C19E0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6" name="Rectangle 1205">
                              <a:extLst>
                                <a:ext uri="{FF2B5EF4-FFF2-40B4-BE49-F238E27FC236}">
                                  <a16:creationId xmlns:a16="http://schemas.microsoft.com/office/drawing/2014/main" id="{A813A6C7-F412-7C94-B186-BF0602213E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7" name="Rectangle 1206">
                              <a:extLst>
                                <a:ext uri="{FF2B5EF4-FFF2-40B4-BE49-F238E27FC236}">
                                  <a16:creationId xmlns:a16="http://schemas.microsoft.com/office/drawing/2014/main" id="{6E201381-24D5-4DC0-AAB0-56854F27C6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8" name="Rectangle 1207">
                              <a:extLst>
                                <a:ext uri="{FF2B5EF4-FFF2-40B4-BE49-F238E27FC236}">
                                  <a16:creationId xmlns:a16="http://schemas.microsoft.com/office/drawing/2014/main" id="{FD910410-2D15-4D47-F619-6EBB521233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9" name="Rectangle 1208">
                              <a:extLst>
                                <a:ext uri="{FF2B5EF4-FFF2-40B4-BE49-F238E27FC236}">
                                  <a16:creationId xmlns:a16="http://schemas.microsoft.com/office/drawing/2014/main" id="{02D70843-FEE0-7DA6-43A4-E8163A0A65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0" name="Rectangle 1209">
                              <a:extLst>
                                <a:ext uri="{FF2B5EF4-FFF2-40B4-BE49-F238E27FC236}">
                                  <a16:creationId xmlns:a16="http://schemas.microsoft.com/office/drawing/2014/main" id="{5071525E-2882-B075-CDA8-649597CE0D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1" name="Rectangle 1210">
                              <a:extLst>
                                <a:ext uri="{FF2B5EF4-FFF2-40B4-BE49-F238E27FC236}">
                                  <a16:creationId xmlns:a16="http://schemas.microsoft.com/office/drawing/2014/main" id="{F1F2C15D-17C8-58FA-55F6-F714588F1C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12" name="Rectangle 1211">
                              <a:extLst>
                                <a:ext uri="{FF2B5EF4-FFF2-40B4-BE49-F238E27FC236}">
                                  <a16:creationId xmlns:a16="http://schemas.microsoft.com/office/drawing/2014/main" id="{4FBC2D42-700E-4C16-B038-E4E71EEFC1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78" name="Group 1177">
                          <a:extLst>
                            <a:ext uri="{FF2B5EF4-FFF2-40B4-BE49-F238E27FC236}">
                              <a16:creationId xmlns:a16="http://schemas.microsoft.com/office/drawing/2014/main" id="{F7F9430A-3BB9-CD84-7FE3-8B8B897203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79" name="Group 1178">
                            <a:extLst>
                              <a:ext uri="{FF2B5EF4-FFF2-40B4-BE49-F238E27FC236}">
                                <a16:creationId xmlns:a16="http://schemas.microsoft.com/office/drawing/2014/main" id="{4F7CFAF2-9B47-B41B-8DF0-9BC028CC855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91" name="Rectangle 1190">
                              <a:extLst>
                                <a:ext uri="{FF2B5EF4-FFF2-40B4-BE49-F238E27FC236}">
                                  <a16:creationId xmlns:a16="http://schemas.microsoft.com/office/drawing/2014/main" id="{590FA0A9-C165-2783-1812-AD5ED0E8285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2" name="Rectangle 1191">
                              <a:extLst>
                                <a:ext uri="{FF2B5EF4-FFF2-40B4-BE49-F238E27FC236}">
                                  <a16:creationId xmlns:a16="http://schemas.microsoft.com/office/drawing/2014/main" id="{B7529CA9-3B2C-669B-64BD-93439B3AD1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3" name="Rectangle 1192">
                              <a:extLst>
                                <a:ext uri="{FF2B5EF4-FFF2-40B4-BE49-F238E27FC236}">
                                  <a16:creationId xmlns:a16="http://schemas.microsoft.com/office/drawing/2014/main" id="{62380C63-8222-C7BC-85EA-3B02FBBB4B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4" name="Rectangle 1193">
                              <a:extLst>
                                <a:ext uri="{FF2B5EF4-FFF2-40B4-BE49-F238E27FC236}">
                                  <a16:creationId xmlns:a16="http://schemas.microsoft.com/office/drawing/2014/main" id="{E7AFF814-F181-DBFF-9387-F2A02CB7BF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5" name="Rectangle 1194">
                              <a:extLst>
                                <a:ext uri="{FF2B5EF4-FFF2-40B4-BE49-F238E27FC236}">
                                  <a16:creationId xmlns:a16="http://schemas.microsoft.com/office/drawing/2014/main" id="{78C54309-C68C-3425-180A-DE904A951A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6" name="Rectangle 1195">
                              <a:extLst>
                                <a:ext uri="{FF2B5EF4-FFF2-40B4-BE49-F238E27FC236}">
                                  <a16:creationId xmlns:a16="http://schemas.microsoft.com/office/drawing/2014/main" id="{430D124F-258A-647F-87B0-45CF56B40B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7" name="Rectangle 1196">
                              <a:extLst>
                                <a:ext uri="{FF2B5EF4-FFF2-40B4-BE49-F238E27FC236}">
                                  <a16:creationId xmlns:a16="http://schemas.microsoft.com/office/drawing/2014/main" id="{EAEC86A9-2B16-0E58-24C7-95A7A0633E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8" name="Rectangle 1197">
                              <a:extLst>
                                <a:ext uri="{FF2B5EF4-FFF2-40B4-BE49-F238E27FC236}">
                                  <a16:creationId xmlns:a16="http://schemas.microsoft.com/office/drawing/2014/main" id="{DCB3312E-DED0-7EDA-7B03-28480B992B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9" name="Rectangle 1198">
                              <a:extLst>
                                <a:ext uri="{FF2B5EF4-FFF2-40B4-BE49-F238E27FC236}">
                                  <a16:creationId xmlns:a16="http://schemas.microsoft.com/office/drawing/2014/main" id="{1C35FC37-8F7F-C93E-B30B-EA3C54A91F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200" name="Rectangle 1199">
                              <a:extLst>
                                <a:ext uri="{FF2B5EF4-FFF2-40B4-BE49-F238E27FC236}">
                                  <a16:creationId xmlns:a16="http://schemas.microsoft.com/office/drawing/2014/main" id="{372B9461-C2C5-2D9D-BC33-2E74BFCBE6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80" name="Group 1179">
                            <a:extLst>
                              <a:ext uri="{FF2B5EF4-FFF2-40B4-BE49-F238E27FC236}">
                                <a16:creationId xmlns:a16="http://schemas.microsoft.com/office/drawing/2014/main" id="{A4C14043-46F6-8D71-833F-5F24B074850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81" name="Rectangle 1180">
                              <a:extLst>
                                <a:ext uri="{FF2B5EF4-FFF2-40B4-BE49-F238E27FC236}">
                                  <a16:creationId xmlns:a16="http://schemas.microsoft.com/office/drawing/2014/main" id="{519FB6B1-6247-ABC7-D959-4D1A977B93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2" name="Rectangle 1181">
                              <a:extLst>
                                <a:ext uri="{FF2B5EF4-FFF2-40B4-BE49-F238E27FC236}">
                                  <a16:creationId xmlns:a16="http://schemas.microsoft.com/office/drawing/2014/main" id="{29ED82B2-C1C5-F2B4-F2C8-7483AC89E7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3" name="Rectangle 1182">
                              <a:extLst>
                                <a:ext uri="{FF2B5EF4-FFF2-40B4-BE49-F238E27FC236}">
                                  <a16:creationId xmlns:a16="http://schemas.microsoft.com/office/drawing/2014/main" id="{92643099-A2E7-AFD7-18FD-82A8857675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4" name="Rectangle 1183">
                              <a:extLst>
                                <a:ext uri="{FF2B5EF4-FFF2-40B4-BE49-F238E27FC236}">
                                  <a16:creationId xmlns:a16="http://schemas.microsoft.com/office/drawing/2014/main" id="{3A5B4095-E554-FE45-D64F-E78EA48311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5" name="Rectangle 1184">
                              <a:extLst>
                                <a:ext uri="{FF2B5EF4-FFF2-40B4-BE49-F238E27FC236}">
                                  <a16:creationId xmlns:a16="http://schemas.microsoft.com/office/drawing/2014/main" id="{29321AB1-D89A-068A-C8B4-BA2786EE2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6" name="Rectangle 1185">
                              <a:extLst>
                                <a:ext uri="{FF2B5EF4-FFF2-40B4-BE49-F238E27FC236}">
                                  <a16:creationId xmlns:a16="http://schemas.microsoft.com/office/drawing/2014/main" id="{78DF429B-47D1-CD88-ECBC-F898289A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7" name="Rectangle 1186">
                              <a:extLst>
                                <a:ext uri="{FF2B5EF4-FFF2-40B4-BE49-F238E27FC236}">
                                  <a16:creationId xmlns:a16="http://schemas.microsoft.com/office/drawing/2014/main" id="{32CFC75C-523E-D589-2EF4-05DEC81A42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8" name="Rectangle 1187">
                              <a:extLst>
                                <a:ext uri="{FF2B5EF4-FFF2-40B4-BE49-F238E27FC236}">
                                  <a16:creationId xmlns:a16="http://schemas.microsoft.com/office/drawing/2014/main" id="{0CF6E3A8-5DAC-8F15-7AA7-0580F876B0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89" name="Rectangle 1188">
                              <a:extLst>
                                <a:ext uri="{FF2B5EF4-FFF2-40B4-BE49-F238E27FC236}">
                                  <a16:creationId xmlns:a16="http://schemas.microsoft.com/office/drawing/2014/main" id="{9927CB46-A401-DEF6-0F1E-084270DC6D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90" name="Rectangle 1189">
                              <a:extLst>
                                <a:ext uri="{FF2B5EF4-FFF2-40B4-BE49-F238E27FC236}">
                                  <a16:creationId xmlns:a16="http://schemas.microsoft.com/office/drawing/2014/main" id="{8DFE2C99-4EA6-64C1-55EF-D1AF26C7FC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130" name="Group 1129">
                        <a:extLst>
                          <a:ext uri="{FF2B5EF4-FFF2-40B4-BE49-F238E27FC236}">
                            <a16:creationId xmlns:a16="http://schemas.microsoft.com/office/drawing/2014/main" id="{924E6832-CF1C-96C2-2237-68B4A568418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131" name="Group 1130">
                          <a:extLst>
                            <a:ext uri="{FF2B5EF4-FFF2-40B4-BE49-F238E27FC236}">
                              <a16:creationId xmlns:a16="http://schemas.microsoft.com/office/drawing/2014/main" id="{5A489FEE-0C1B-4CF2-A6F0-99B3DC0EA33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155" name="Group 1154">
                            <a:extLst>
                              <a:ext uri="{FF2B5EF4-FFF2-40B4-BE49-F238E27FC236}">
                                <a16:creationId xmlns:a16="http://schemas.microsoft.com/office/drawing/2014/main" id="{85882B60-4F9C-CE1A-F8BF-DE16C4CC58E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67" name="Rectangle 1166">
                              <a:extLst>
                                <a:ext uri="{FF2B5EF4-FFF2-40B4-BE49-F238E27FC236}">
                                  <a16:creationId xmlns:a16="http://schemas.microsoft.com/office/drawing/2014/main" id="{052D45C2-1989-C058-6964-F4B9D3ABB1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8" name="Rectangle 1167">
                              <a:extLst>
                                <a:ext uri="{FF2B5EF4-FFF2-40B4-BE49-F238E27FC236}">
                                  <a16:creationId xmlns:a16="http://schemas.microsoft.com/office/drawing/2014/main" id="{6F347C37-375C-9588-F768-1DBEAD2C17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9" name="Rectangle 1168">
                              <a:extLst>
                                <a:ext uri="{FF2B5EF4-FFF2-40B4-BE49-F238E27FC236}">
                                  <a16:creationId xmlns:a16="http://schemas.microsoft.com/office/drawing/2014/main" id="{7565495E-E92A-3D67-FA5C-6E2E8AA664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0" name="Rectangle 1169">
                              <a:extLst>
                                <a:ext uri="{FF2B5EF4-FFF2-40B4-BE49-F238E27FC236}">
                                  <a16:creationId xmlns:a16="http://schemas.microsoft.com/office/drawing/2014/main" id="{A75873EA-4E33-1E30-8E53-E976892275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1" name="Rectangle 1170">
                              <a:extLst>
                                <a:ext uri="{FF2B5EF4-FFF2-40B4-BE49-F238E27FC236}">
                                  <a16:creationId xmlns:a16="http://schemas.microsoft.com/office/drawing/2014/main" id="{6A3F9A05-977F-3E42-48E9-6F38DD7A7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2" name="Rectangle 1171">
                              <a:extLst>
                                <a:ext uri="{FF2B5EF4-FFF2-40B4-BE49-F238E27FC236}">
                                  <a16:creationId xmlns:a16="http://schemas.microsoft.com/office/drawing/2014/main" id="{5DC15CDE-37A1-70A3-30F1-2095299AF6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3" name="Rectangle 1172">
                              <a:extLst>
                                <a:ext uri="{FF2B5EF4-FFF2-40B4-BE49-F238E27FC236}">
                                  <a16:creationId xmlns:a16="http://schemas.microsoft.com/office/drawing/2014/main" id="{913045DC-631C-DF81-E83D-ABB42F4DD0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4" name="Rectangle 1173">
                              <a:extLst>
                                <a:ext uri="{FF2B5EF4-FFF2-40B4-BE49-F238E27FC236}">
                                  <a16:creationId xmlns:a16="http://schemas.microsoft.com/office/drawing/2014/main" id="{AF49DC6F-FC1C-611A-6240-668AC809D6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5" name="Rectangle 1174">
                              <a:extLst>
                                <a:ext uri="{FF2B5EF4-FFF2-40B4-BE49-F238E27FC236}">
                                  <a16:creationId xmlns:a16="http://schemas.microsoft.com/office/drawing/2014/main" id="{418CD1B1-1CB7-73A9-6037-429DB89CE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76" name="Rectangle 1175">
                              <a:extLst>
                                <a:ext uri="{FF2B5EF4-FFF2-40B4-BE49-F238E27FC236}">
                                  <a16:creationId xmlns:a16="http://schemas.microsoft.com/office/drawing/2014/main" id="{C0FC0619-B379-71B8-442E-AEF5C48B74A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56" name="Group 1155">
                            <a:extLst>
                              <a:ext uri="{FF2B5EF4-FFF2-40B4-BE49-F238E27FC236}">
                                <a16:creationId xmlns:a16="http://schemas.microsoft.com/office/drawing/2014/main" id="{EADD98BE-A7C3-BC58-7424-748D68E9DE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57" name="Rectangle 1156">
                              <a:extLst>
                                <a:ext uri="{FF2B5EF4-FFF2-40B4-BE49-F238E27FC236}">
                                  <a16:creationId xmlns:a16="http://schemas.microsoft.com/office/drawing/2014/main" id="{62443E3B-C279-6F66-456B-29A882F0A9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8" name="Rectangle 1157">
                              <a:extLst>
                                <a:ext uri="{FF2B5EF4-FFF2-40B4-BE49-F238E27FC236}">
                                  <a16:creationId xmlns:a16="http://schemas.microsoft.com/office/drawing/2014/main" id="{96785626-9EB9-0A32-0EF6-98976D2451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9" name="Rectangle 1158">
                              <a:extLst>
                                <a:ext uri="{FF2B5EF4-FFF2-40B4-BE49-F238E27FC236}">
                                  <a16:creationId xmlns:a16="http://schemas.microsoft.com/office/drawing/2014/main" id="{56C81670-6BD3-FBB2-238D-DDA1207DE9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0" name="Rectangle 1159">
                              <a:extLst>
                                <a:ext uri="{FF2B5EF4-FFF2-40B4-BE49-F238E27FC236}">
                                  <a16:creationId xmlns:a16="http://schemas.microsoft.com/office/drawing/2014/main" id="{472FB2A5-EDCA-FC47-890B-1266D3FEDD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1" name="Rectangle 1160">
                              <a:extLst>
                                <a:ext uri="{FF2B5EF4-FFF2-40B4-BE49-F238E27FC236}">
                                  <a16:creationId xmlns:a16="http://schemas.microsoft.com/office/drawing/2014/main" id="{132B2AC1-4E38-04F8-A7A3-DC9BA853A6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2" name="Rectangle 1161">
                              <a:extLst>
                                <a:ext uri="{FF2B5EF4-FFF2-40B4-BE49-F238E27FC236}">
                                  <a16:creationId xmlns:a16="http://schemas.microsoft.com/office/drawing/2014/main" id="{34ECCD9D-D0B1-AB50-7CD9-B22F6F07EE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3" name="Rectangle 1162">
                              <a:extLst>
                                <a:ext uri="{FF2B5EF4-FFF2-40B4-BE49-F238E27FC236}">
                                  <a16:creationId xmlns:a16="http://schemas.microsoft.com/office/drawing/2014/main" id="{A6B4C90A-0599-27BB-4AC0-B03ED53FC8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4" name="Rectangle 1163">
                              <a:extLst>
                                <a:ext uri="{FF2B5EF4-FFF2-40B4-BE49-F238E27FC236}">
                                  <a16:creationId xmlns:a16="http://schemas.microsoft.com/office/drawing/2014/main" id="{8CAA994B-6806-192E-8B7B-8E1DCDCA0B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5" name="Rectangle 1164">
                              <a:extLst>
                                <a:ext uri="{FF2B5EF4-FFF2-40B4-BE49-F238E27FC236}">
                                  <a16:creationId xmlns:a16="http://schemas.microsoft.com/office/drawing/2014/main" id="{7E73E69F-6DEA-B36D-9E68-A9B294DCB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66" name="Rectangle 1165">
                              <a:extLst>
                                <a:ext uri="{FF2B5EF4-FFF2-40B4-BE49-F238E27FC236}">
                                  <a16:creationId xmlns:a16="http://schemas.microsoft.com/office/drawing/2014/main" id="{353099F9-55E9-7077-2F40-D80225DC09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132" name="Group 1131">
                          <a:extLst>
                            <a:ext uri="{FF2B5EF4-FFF2-40B4-BE49-F238E27FC236}">
                              <a16:creationId xmlns:a16="http://schemas.microsoft.com/office/drawing/2014/main" id="{30797673-ACD5-1343-8D2A-39004D67928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133" name="Group 1132">
                            <a:extLst>
                              <a:ext uri="{FF2B5EF4-FFF2-40B4-BE49-F238E27FC236}">
                                <a16:creationId xmlns:a16="http://schemas.microsoft.com/office/drawing/2014/main" id="{54C8F8C5-838B-E98A-D382-083AFF4D7A6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45" name="Rectangle 1144">
                              <a:extLst>
                                <a:ext uri="{FF2B5EF4-FFF2-40B4-BE49-F238E27FC236}">
                                  <a16:creationId xmlns:a16="http://schemas.microsoft.com/office/drawing/2014/main" id="{63E71530-AD54-A818-BE1D-2864553144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6" name="Rectangle 1145">
                              <a:extLst>
                                <a:ext uri="{FF2B5EF4-FFF2-40B4-BE49-F238E27FC236}">
                                  <a16:creationId xmlns:a16="http://schemas.microsoft.com/office/drawing/2014/main" id="{FB0D957D-0426-5132-D458-0853F55D57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7" name="Rectangle 1146">
                              <a:extLst>
                                <a:ext uri="{FF2B5EF4-FFF2-40B4-BE49-F238E27FC236}">
                                  <a16:creationId xmlns:a16="http://schemas.microsoft.com/office/drawing/2014/main" id="{3B0FCFBB-8D6D-1130-41A6-388A4986BA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8" name="Rectangle 1147">
                              <a:extLst>
                                <a:ext uri="{FF2B5EF4-FFF2-40B4-BE49-F238E27FC236}">
                                  <a16:creationId xmlns:a16="http://schemas.microsoft.com/office/drawing/2014/main" id="{5EB255A2-FEC9-FBA7-9CDA-F1A619F846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9" name="Rectangle 1148">
                              <a:extLst>
                                <a:ext uri="{FF2B5EF4-FFF2-40B4-BE49-F238E27FC236}">
                                  <a16:creationId xmlns:a16="http://schemas.microsoft.com/office/drawing/2014/main" id="{4553BAEB-01A6-9701-0782-A9D29A27E32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0" name="Rectangle 1149">
                              <a:extLst>
                                <a:ext uri="{FF2B5EF4-FFF2-40B4-BE49-F238E27FC236}">
                                  <a16:creationId xmlns:a16="http://schemas.microsoft.com/office/drawing/2014/main" id="{5143FCD2-A5E2-8418-5734-AA1A232B78B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1" name="Rectangle 1150">
                              <a:extLst>
                                <a:ext uri="{FF2B5EF4-FFF2-40B4-BE49-F238E27FC236}">
                                  <a16:creationId xmlns:a16="http://schemas.microsoft.com/office/drawing/2014/main" id="{8A808B20-3647-70CD-BA03-618E106352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2" name="Rectangle 1151">
                              <a:extLst>
                                <a:ext uri="{FF2B5EF4-FFF2-40B4-BE49-F238E27FC236}">
                                  <a16:creationId xmlns:a16="http://schemas.microsoft.com/office/drawing/2014/main" id="{38E60234-0371-65C3-8E73-04A4D519EC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3" name="Rectangle 1152">
                              <a:extLst>
                                <a:ext uri="{FF2B5EF4-FFF2-40B4-BE49-F238E27FC236}">
                                  <a16:creationId xmlns:a16="http://schemas.microsoft.com/office/drawing/2014/main" id="{6318B472-E4AF-3FD3-B88D-99D24B173B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54" name="Rectangle 1153">
                              <a:extLst>
                                <a:ext uri="{FF2B5EF4-FFF2-40B4-BE49-F238E27FC236}">
                                  <a16:creationId xmlns:a16="http://schemas.microsoft.com/office/drawing/2014/main" id="{AF51438E-7CED-77A4-386C-69795B3794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34" name="Group 1133">
                            <a:extLst>
                              <a:ext uri="{FF2B5EF4-FFF2-40B4-BE49-F238E27FC236}">
                                <a16:creationId xmlns:a16="http://schemas.microsoft.com/office/drawing/2014/main" id="{F69A26E4-262E-D7E8-88E6-5AE2D313CC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35" name="Rectangle 1134">
                              <a:extLst>
                                <a:ext uri="{FF2B5EF4-FFF2-40B4-BE49-F238E27FC236}">
                                  <a16:creationId xmlns:a16="http://schemas.microsoft.com/office/drawing/2014/main" id="{A2D42D25-50D3-3BA5-1FC8-30DEECE9D1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6" name="Rectangle 1135">
                              <a:extLst>
                                <a:ext uri="{FF2B5EF4-FFF2-40B4-BE49-F238E27FC236}">
                                  <a16:creationId xmlns:a16="http://schemas.microsoft.com/office/drawing/2014/main" id="{B41C8803-9D99-3D27-C100-7432D767D3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7" name="Rectangle 1136">
                              <a:extLst>
                                <a:ext uri="{FF2B5EF4-FFF2-40B4-BE49-F238E27FC236}">
                                  <a16:creationId xmlns:a16="http://schemas.microsoft.com/office/drawing/2014/main" id="{C81BBBD5-0009-1EC0-D1D3-81182735AC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8" name="Rectangle 1137">
                              <a:extLst>
                                <a:ext uri="{FF2B5EF4-FFF2-40B4-BE49-F238E27FC236}">
                                  <a16:creationId xmlns:a16="http://schemas.microsoft.com/office/drawing/2014/main" id="{C30F3688-2865-B5E4-BC74-2CD4A203C6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39" name="Rectangle 1138">
                              <a:extLst>
                                <a:ext uri="{FF2B5EF4-FFF2-40B4-BE49-F238E27FC236}">
                                  <a16:creationId xmlns:a16="http://schemas.microsoft.com/office/drawing/2014/main" id="{4A51DAF4-1AFC-4615-84C2-8688DB4E7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0" name="Rectangle 1139">
                              <a:extLst>
                                <a:ext uri="{FF2B5EF4-FFF2-40B4-BE49-F238E27FC236}">
                                  <a16:creationId xmlns:a16="http://schemas.microsoft.com/office/drawing/2014/main" id="{A2D1747E-9CA5-7CE1-690F-5FEF69C714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1" name="Rectangle 1140">
                              <a:extLst>
                                <a:ext uri="{FF2B5EF4-FFF2-40B4-BE49-F238E27FC236}">
                                  <a16:creationId xmlns:a16="http://schemas.microsoft.com/office/drawing/2014/main" id="{169EE2DC-407B-9EAA-C93C-6C799372BC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2" name="Rectangle 1141">
                              <a:extLst>
                                <a:ext uri="{FF2B5EF4-FFF2-40B4-BE49-F238E27FC236}">
                                  <a16:creationId xmlns:a16="http://schemas.microsoft.com/office/drawing/2014/main" id="{504CC53C-3D98-58B3-97B2-C49CBA6BDB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3" name="Rectangle 1142">
                              <a:extLst>
                                <a:ext uri="{FF2B5EF4-FFF2-40B4-BE49-F238E27FC236}">
                                  <a16:creationId xmlns:a16="http://schemas.microsoft.com/office/drawing/2014/main" id="{7A9C7DD4-441D-4584-E152-8FCD7903FE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44" name="Rectangle 1143">
                              <a:extLst>
                                <a:ext uri="{FF2B5EF4-FFF2-40B4-BE49-F238E27FC236}">
                                  <a16:creationId xmlns:a16="http://schemas.microsoft.com/office/drawing/2014/main" id="{55461237-C776-C13E-F769-9C1C817D17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034" name="Group 1033">
                      <a:extLst>
                        <a:ext uri="{FF2B5EF4-FFF2-40B4-BE49-F238E27FC236}">
                          <a16:creationId xmlns:a16="http://schemas.microsoft.com/office/drawing/2014/main" id="{09BD1591-5F36-476B-4E87-2EEF6FB88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035" name="Group 1034">
                        <a:extLst>
                          <a:ext uri="{FF2B5EF4-FFF2-40B4-BE49-F238E27FC236}">
                            <a16:creationId xmlns:a16="http://schemas.microsoft.com/office/drawing/2014/main" id="{C8451879-37AE-0F09-3662-193B36A20A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083" name="Group 1082">
                          <a:extLst>
                            <a:ext uri="{FF2B5EF4-FFF2-40B4-BE49-F238E27FC236}">
                              <a16:creationId xmlns:a16="http://schemas.microsoft.com/office/drawing/2014/main" id="{2061D321-2FE8-D725-DCA3-847DD98796F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107" name="Group 1106">
                            <a:extLst>
                              <a:ext uri="{FF2B5EF4-FFF2-40B4-BE49-F238E27FC236}">
                                <a16:creationId xmlns:a16="http://schemas.microsoft.com/office/drawing/2014/main" id="{8F6173D2-9263-75EA-BA85-621B849ACAF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19" name="Rectangle 1118">
                              <a:extLst>
                                <a:ext uri="{FF2B5EF4-FFF2-40B4-BE49-F238E27FC236}">
                                  <a16:creationId xmlns:a16="http://schemas.microsoft.com/office/drawing/2014/main" id="{5A7047B8-7794-5385-D909-704C28C554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0" name="Rectangle 1119">
                              <a:extLst>
                                <a:ext uri="{FF2B5EF4-FFF2-40B4-BE49-F238E27FC236}">
                                  <a16:creationId xmlns:a16="http://schemas.microsoft.com/office/drawing/2014/main" id="{CB5E6304-A3FF-8EDB-BAA5-3872378C64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1" name="Rectangle 1120">
                              <a:extLst>
                                <a:ext uri="{FF2B5EF4-FFF2-40B4-BE49-F238E27FC236}">
                                  <a16:creationId xmlns:a16="http://schemas.microsoft.com/office/drawing/2014/main" id="{AF0D57AF-3E7A-D18A-FF83-C06C1A1D2E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2" name="Rectangle 1121">
                              <a:extLst>
                                <a:ext uri="{FF2B5EF4-FFF2-40B4-BE49-F238E27FC236}">
                                  <a16:creationId xmlns:a16="http://schemas.microsoft.com/office/drawing/2014/main" id="{18AFF3BD-0B7A-3EA5-0B8C-AE5A343A4F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3" name="Rectangle 1122">
                              <a:extLst>
                                <a:ext uri="{FF2B5EF4-FFF2-40B4-BE49-F238E27FC236}">
                                  <a16:creationId xmlns:a16="http://schemas.microsoft.com/office/drawing/2014/main" id="{05D9874C-EC7C-16DC-E9D1-EFC8387FB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4" name="Rectangle 1123">
                              <a:extLst>
                                <a:ext uri="{FF2B5EF4-FFF2-40B4-BE49-F238E27FC236}">
                                  <a16:creationId xmlns:a16="http://schemas.microsoft.com/office/drawing/2014/main" id="{80719121-E9C3-AACD-D456-32EECC0946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5" name="Rectangle 1124">
                              <a:extLst>
                                <a:ext uri="{FF2B5EF4-FFF2-40B4-BE49-F238E27FC236}">
                                  <a16:creationId xmlns:a16="http://schemas.microsoft.com/office/drawing/2014/main" id="{28063E69-F07B-D657-3B0E-F8EFB7DCA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6" name="Rectangle 1125">
                              <a:extLst>
                                <a:ext uri="{FF2B5EF4-FFF2-40B4-BE49-F238E27FC236}">
                                  <a16:creationId xmlns:a16="http://schemas.microsoft.com/office/drawing/2014/main" id="{1509EA6F-77C4-0952-B630-03B3AE0868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7" name="Rectangle 1126">
                              <a:extLst>
                                <a:ext uri="{FF2B5EF4-FFF2-40B4-BE49-F238E27FC236}">
                                  <a16:creationId xmlns:a16="http://schemas.microsoft.com/office/drawing/2014/main" id="{3A7FEBAA-B6B0-BE34-3AD4-BA40D0E27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28" name="Rectangle 1127">
                              <a:extLst>
                                <a:ext uri="{FF2B5EF4-FFF2-40B4-BE49-F238E27FC236}">
                                  <a16:creationId xmlns:a16="http://schemas.microsoft.com/office/drawing/2014/main" id="{96ADCBB8-3E77-4490-E115-CC0278DE35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108" name="Group 1107">
                            <a:extLst>
                              <a:ext uri="{FF2B5EF4-FFF2-40B4-BE49-F238E27FC236}">
                                <a16:creationId xmlns:a16="http://schemas.microsoft.com/office/drawing/2014/main" id="{6740B8B3-0AEC-858C-D070-C35C373EAFF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109" name="Rectangle 1108">
                              <a:extLst>
                                <a:ext uri="{FF2B5EF4-FFF2-40B4-BE49-F238E27FC236}">
                                  <a16:creationId xmlns:a16="http://schemas.microsoft.com/office/drawing/2014/main" id="{FA79B830-88A7-466D-C6BC-22DB86A0E05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0" name="Rectangle 1109">
                              <a:extLst>
                                <a:ext uri="{FF2B5EF4-FFF2-40B4-BE49-F238E27FC236}">
                                  <a16:creationId xmlns:a16="http://schemas.microsoft.com/office/drawing/2014/main" id="{E5621F97-097C-7C07-37AC-BFE0D5DC97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1" name="Rectangle 1110">
                              <a:extLst>
                                <a:ext uri="{FF2B5EF4-FFF2-40B4-BE49-F238E27FC236}">
                                  <a16:creationId xmlns:a16="http://schemas.microsoft.com/office/drawing/2014/main" id="{483D74E2-921F-ED52-CCCE-C1C993A6EB3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2" name="Rectangle 1111">
                              <a:extLst>
                                <a:ext uri="{FF2B5EF4-FFF2-40B4-BE49-F238E27FC236}">
                                  <a16:creationId xmlns:a16="http://schemas.microsoft.com/office/drawing/2014/main" id="{9F2DB1E4-3B33-71C3-82D3-4178C21B4A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3" name="Rectangle 1112">
                              <a:extLst>
                                <a:ext uri="{FF2B5EF4-FFF2-40B4-BE49-F238E27FC236}">
                                  <a16:creationId xmlns:a16="http://schemas.microsoft.com/office/drawing/2014/main" id="{8F865721-A0FC-FA1A-AED4-4E796CED37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4" name="Rectangle 1113">
                              <a:extLst>
                                <a:ext uri="{FF2B5EF4-FFF2-40B4-BE49-F238E27FC236}">
                                  <a16:creationId xmlns:a16="http://schemas.microsoft.com/office/drawing/2014/main" id="{D326E656-EE6F-E8BD-1477-F20DB31DC0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5" name="Rectangle 1114">
                              <a:extLst>
                                <a:ext uri="{FF2B5EF4-FFF2-40B4-BE49-F238E27FC236}">
                                  <a16:creationId xmlns:a16="http://schemas.microsoft.com/office/drawing/2014/main" id="{945F1B46-F352-7A36-6441-D4122A377D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6" name="Rectangle 1115">
                              <a:extLst>
                                <a:ext uri="{FF2B5EF4-FFF2-40B4-BE49-F238E27FC236}">
                                  <a16:creationId xmlns:a16="http://schemas.microsoft.com/office/drawing/2014/main" id="{8ED0435D-93DF-FFCA-DE5B-D24757C87B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7" name="Rectangle 1116">
                              <a:extLst>
                                <a:ext uri="{FF2B5EF4-FFF2-40B4-BE49-F238E27FC236}">
                                  <a16:creationId xmlns:a16="http://schemas.microsoft.com/office/drawing/2014/main" id="{7DDA75CC-FF81-27CE-D010-3EF4CD2EF7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18" name="Rectangle 1117">
                              <a:extLst>
                                <a:ext uri="{FF2B5EF4-FFF2-40B4-BE49-F238E27FC236}">
                                  <a16:creationId xmlns:a16="http://schemas.microsoft.com/office/drawing/2014/main" id="{300F6F8A-208F-3FBD-62CE-7636F327C2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84" name="Group 1083">
                          <a:extLst>
                            <a:ext uri="{FF2B5EF4-FFF2-40B4-BE49-F238E27FC236}">
                              <a16:creationId xmlns:a16="http://schemas.microsoft.com/office/drawing/2014/main" id="{C73EE3E4-B8D1-CDB6-C0B9-522D21AB226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85" name="Group 1084">
                            <a:extLst>
                              <a:ext uri="{FF2B5EF4-FFF2-40B4-BE49-F238E27FC236}">
                                <a16:creationId xmlns:a16="http://schemas.microsoft.com/office/drawing/2014/main" id="{BCA4A1ED-BAC4-46DE-95CA-F47EF1DFAEA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97" name="Rectangle 1096">
                              <a:extLst>
                                <a:ext uri="{FF2B5EF4-FFF2-40B4-BE49-F238E27FC236}">
                                  <a16:creationId xmlns:a16="http://schemas.microsoft.com/office/drawing/2014/main" id="{5470FA52-FF3C-D611-18DC-815D22CE57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8" name="Rectangle 1097">
                              <a:extLst>
                                <a:ext uri="{FF2B5EF4-FFF2-40B4-BE49-F238E27FC236}">
                                  <a16:creationId xmlns:a16="http://schemas.microsoft.com/office/drawing/2014/main" id="{A2D57CC2-C01B-B7BD-19AD-D24941A13B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9" name="Rectangle 1098">
                              <a:extLst>
                                <a:ext uri="{FF2B5EF4-FFF2-40B4-BE49-F238E27FC236}">
                                  <a16:creationId xmlns:a16="http://schemas.microsoft.com/office/drawing/2014/main" id="{55CC8C2C-12A6-3857-8D5F-52268492D7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0" name="Rectangle 1099">
                              <a:extLst>
                                <a:ext uri="{FF2B5EF4-FFF2-40B4-BE49-F238E27FC236}">
                                  <a16:creationId xmlns:a16="http://schemas.microsoft.com/office/drawing/2014/main" id="{D50A74C2-7F18-DB61-E34D-0B19BE5D263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1" name="Rectangle 1100">
                              <a:extLst>
                                <a:ext uri="{FF2B5EF4-FFF2-40B4-BE49-F238E27FC236}">
                                  <a16:creationId xmlns:a16="http://schemas.microsoft.com/office/drawing/2014/main" id="{0A1247E1-93ED-72D6-B3BD-BBC875C181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2" name="Rectangle 1101">
                              <a:extLst>
                                <a:ext uri="{FF2B5EF4-FFF2-40B4-BE49-F238E27FC236}">
                                  <a16:creationId xmlns:a16="http://schemas.microsoft.com/office/drawing/2014/main" id="{EDD79981-79DC-654E-B1EC-45BF4DCB8AB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3" name="Rectangle 1102">
                              <a:extLst>
                                <a:ext uri="{FF2B5EF4-FFF2-40B4-BE49-F238E27FC236}">
                                  <a16:creationId xmlns:a16="http://schemas.microsoft.com/office/drawing/2014/main" id="{4DD6DE7D-80E4-A3AE-A6E9-1152FD4540B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4" name="Rectangle 1103">
                              <a:extLst>
                                <a:ext uri="{FF2B5EF4-FFF2-40B4-BE49-F238E27FC236}">
                                  <a16:creationId xmlns:a16="http://schemas.microsoft.com/office/drawing/2014/main" id="{377D8BB5-E47A-DE63-2566-42DA2E4DB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5" name="Rectangle 1104">
                              <a:extLst>
                                <a:ext uri="{FF2B5EF4-FFF2-40B4-BE49-F238E27FC236}">
                                  <a16:creationId xmlns:a16="http://schemas.microsoft.com/office/drawing/2014/main" id="{5F0879C7-6FF5-A627-8436-7471CF6A67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106" name="Rectangle 1105">
                              <a:extLst>
                                <a:ext uri="{FF2B5EF4-FFF2-40B4-BE49-F238E27FC236}">
                                  <a16:creationId xmlns:a16="http://schemas.microsoft.com/office/drawing/2014/main" id="{B3B2D63D-2398-DCB9-C879-3536342C7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86" name="Group 1085">
                            <a:extLst>
                              <a:ext uri="{FF2B5EF4-FFF2-40B4-BE49-F238E27FC236}">
                                <a16:creationId xmlns:a16="http://schemas.microsoft.com/office/drawing/2014/main" id="{09389BD2-8A6F-8F12-729F-FCC362C7C7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87" name="Rectangle 1086">
                              <a:extLst>
                                <a:ext uri="{FF2B5EF4-FFF2-40B4-BE49-F238E27FC236}">
                                  <a16:creationId xmlns:a16="http://schemas.microsoft.com/office/drawing/2014/main" id="{CBD4FE8E-9CD6-0096-E9CC-8F52CD7A387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8" name="Rectangle 1087">
                              <a:extLst>
                                <a:ext uri="{FF2B5EF4-FFF2-40B4-BE49-F238E27FC236}">
                                  <a16:creationId xmlns:a16="http://schemas.microsoft.com/office/drawing/2014/main" id="{614B4319-D5B4-BF0F-3393-257D55AE67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9" name="Rectangle 1088">
                              <a:extLst>
                                <a:ext uri="{FF2B5EF4-FFF2-40B4-BE49-F238E27FC236}">
                                  <a16:creationId xmlns:a16="http://schemas.microsoft.com/office/drawing/2014/main" id="{7F2B6D89-4E3A-A764-25F7-2BE1660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0" name="Rectangle 1089">
                              <a:extLst>
                                <a:ext uri="{FF2B5EF4-FFF2-40B4-BE49-F238E27FC236}">
                                  <a16:creationId xmlns:a16="http://schemas.microsoft.com/office/drawing/2014/main" id="{F994D361-F067-895D-4AC1-B971A482BD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1" name="Rectangle 1090">
                              <a:extLst>
                                <a:ext uri="{FF2B5EF4-FFF2-40B4-BE49-F238E27FC236}">
                                  <a16:creationId xmlns:a16="http://schemas.microsoft.com/office/drawing/2014/main" id="{0E6D32A4-C8A7-7816-2F01-94017CB2D1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2" name="Rectangle 1091">
                              <a:extLst>
                                <a:ext uri="{FF2B5EF4-FFF2-40B4-BE49-F238E27FC236}">
                                  <a16:creationId xmlns:a16="http://schemas.microsoft.com/office/drawing/2014/main" id="{1B44E61E-6693-C1C9-ED1D-D2D1A8A592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3" name="Rectangle 1092">
                              <a:extLst>
                                <a:ext uri="{FF2B5EF4-FFF2-40B4-BE49-F238E27FC236}">
                                  <a16:creationId xmlns:a16="http://schemas.microsoft.com/office/drawing/2014/main" id="{F47E9134-778F-2BA2-9C22-F8414B231E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4" name="Rectangle 1093">
                              <a:extLst>
                                <a:ext uri="{FF2B5EF4-FFF2-40B4-BE49-F238E27FC236}">
                                  <a16:creationId xmlns:a16="http://schemas.microsoft.com/office/drawing/2014/main" id="{0C5780D4-BC98-BD58-2C85-0351CE6825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5" name="Rectangle 1094">
                              <a:extLst>
                                <a:ext uri="{FF2B5EF4-FFF2-40B4-BE49-F238E27FC236}">
                                  <a16:creationId xmlns:a16="http://schemas.microsoft.com/office/drawing/2014/main" id="{B19E223D-7EF6-2817-4F36-1B0D809E704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96" name="Rectangle 1095">
                              <a:extLst>
                                <a:ext uri="{FF2B5EF4-FFF2-40B4-BE49-F238E27FC236}">
                                  <a16:creationId xmlns:a16="http://schemas.microsoft.com/office/drawing/2014/main" id="{4A8019E5-72A8-0D36-AEEE-642D15F3E6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036" name="Group 1035">
                        <a:extLst>
                          <a:ext uri="{FF2B5EF4-FFF2-40B4-BE49-F238E27FC236}">
                            <a16:creationId xmlns:a16="http://schemas.microsoft.com/office/drawing/2014/main" id="{34295A80-98B1-DEDD-CC7B-B48E9A66B86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037" name="Group 1036">
                          <a:extLst>
                            <a:ext uri="{FF2B5EF4-FFF2-40B4-BE49-F238E27FC236}">
                              <a16:creationId xmlns:a16="http://schemas.microsoft.com/office/drawing/2014/main" id="{70EC8628-4E35-B24C-08F1-75AFF532403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061" name="Group 1060">
                            <a:extLst>
                              <a:ext uri="{FF2B5EF4-FFF2-40B4-BE49-F238E27FC236}">
                                <a16:creationId xmlns:a16="http://schemas.microsoft.com/office/drawing/2014/main" id="{763B9E52-0CC6-9F50-015C-7F468BE6757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73" name="Rectangle 1072">
                              <a:extLst>
                                <a:ext uri="{FF2B5EF4-FFF2-40B4-BE49-F238E27FC236}">
                                  <a16:creationId xmlns:a16="http://schemas.microsoft.com/office/drawing/2014/main" id="{701FFE94-2488-CDEE-532C-34D87F5D9C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4" name="Rectangle 1073">
                              <a:extLst>
                                <a:ext uri="{FF2B5EF4-FFF2-40B4-BE49-F238E27FC236}">
                                  <a16:creationId xmlns:a16="http://schemas.microsoft.com/office/drawing/2014/main" id="{4ED64D61-0C07-22DA-B0E9-4414E1392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5" name="Rectangle 1074">
                              <a:extLst>
                                <a:ext uri="{FF2B5EF4-FFF2-40B4-BE49-F238E27FC236}">
                                  <a16:creationId xmlns:a16="http://schemas.microsoft.com/office/drawing/2014/main" id="{077E4412-7C66-7A96-9514-1CC891CFB1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6" name="Rectangle 1075">
                              <a:extLst>
                                <a:ext uri="{FF2B5EF4-FFF2-40B4-BE49-F238E27FC236}">
                                  <a16:creationId xmlns:a16="http://schemas.microsoft.com/office/drawing/2014/main" id="{B9316FFB-8968-B223-4CFF-C590861FD8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7" name="Rectangle 1076">
                              <a:extLst>
                                <a:ext uri="{FF2B5EF4-FFF2-40B4-BE49-F238E27FC236}">
                                  <a16:creationId xmlns:a16="http://schemas.microsoft.com/office/drawing/2014/main" id="{E82B870A-3B39-483F-A8EB-DFFDD9F658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8" name="Rectangle 1077">
                              <a:extLst>
                                <a:ext uri="{FF2B5EF4-FFF2-40B4-BE49-F238E27FC236}">
                                  <a16:creationId xmlns:a16="http://schemas.microsoft.com/office/drawing/2014/main" id="{B1D56F10-DDFA-54F9-0ED6-1F04B270757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9" name="Rectangle 1078">
                              <a:extLst>
                                <a:ext uri="{FF2B5EF4-FFF2-40B4-BE49-F238E27FC236}">
                                  <a16:creationId xmlns:a16="http://schemas.microsoft.com/office/drawing/2014/main" id="{65A0F89B-5F4F-8E14-851F-4D86217A21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0" name="Rectangle 1079">
                              <a:extLst>
                                <a:ext uri="{FF2B5EF4-FFF2-40B4-BE49-F238E27FC236}">
                                  <a16:creationId xmlns:a16="http://schemas.microsoft.com/office/drawing/2014/main" id="{3A5613B6-997B-3D00-8972-E1207D62DA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1" name="Rectangle 1080">
                              <a:extLst>
                                <a:ext uri="{FF2B5EF4-FFF2-40B4-BE49-F238E27FC236}">
                                  <a16:creationId xmlns:a16="http://schemas.microsoft.com/office/drawing/2014/main" id="{0EFB6BB6-473E-7FE3-AFC1-0D7054F5F1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82" name="Rectangle 1081">
                              <a:extLst>
                                <a:ext uri="{FF2B5EF4-FFF2-40B4-BE49-F238E27FC236}">
                                  <a16:creationId xmlns:a16="http://schemas.microsoft.com/office/drawing/2014/main" id="{10093DE2-59AB-E060-ADA6-8F73852A2E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62" name="Group 1061">
                            <a:extLst>
                              <a:ext uri="{FF2B5EF4-FFF2-40B4-BE49-F238E27FC236}">
                                <a16:creationId xmlns:a16="http://schemas.microsoft.com/office/drawing/2014/main" id="{4A119F30-EAF6-B002-27A8-D81FE1B31D9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63" name="Rectangle 1062">
                              <a:extLst>
                                <a:ext uri="{FF2B5EF4-FFF2-40B4-BE49-F238E27FC236}">
                                  <a16:creationId xmlns:a16="http://schemas.microsoft.com/office/drawing/2014/main" id="{0721E8F4-293C-B64F-B8EB-03B38325D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4" name="Rectangle 1063">
                              <a:extLst>
                                <a:ext uri="{FF2B5EF4-FFF2-40B4-BE49-F238E27FC236}">
                                  <a16:creationId xmlns:a16="http://schemas.microsoft.com/office/drawing/2014/main" id="{37F48E76-2AA3-2DD8-C986-AE85E5CFA9B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5" name="Rectangle 1064">
                              <a:extLst>
                                <a:ext uri="{FF2B5EF4-FFF2-40B4-BE49-F238E27FC236}">
                                  <a16:creationId xmlns:a16="http://schemas.microsoft.com/office/drawing/2014/main" id="{67FE692D-56E6-ACF5-B3D0-F07E42F5A4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6" name="Rectangle 1065">
                              <a:extLst>
                                <a:ext uri="{FF2B5EF4-FFF2-40B4-BE49-F238E27FC236}">
                                  <a16:creationId xmlns:a16="http://schemas.microsoft.com/office/drawing/2014/main" id="{6328CC77-D9C5-5092-5F96-D58593A008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7" name="Rectangle 1066">
                              <a:extLst>
                                <a:ext uri="{FF2B5EF4-FFF2-40B4-BE49-F238E27FC236}">
                                  <a16:creationId xmlns:a16="http://schemas.microsoft.com/office/drawing/2014/main" id="{9EC9BB52-0BCB-2370-6950-961185DC1C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8" name="Rectangle 1067">
                              <a:extLst>
                                <a:ext uri="{FF2B5EF4-FFF2-40B4-BE49-F238E27FC236}">
                                  <a16:creationId xmlns:a16="http://schemas.microsoft.com/office/drawing/2014/main" id="{94FA1822-FB8B-D7AD-4DA9-90C705FC1B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9" name="Rectangle 1068">
                              <a:extLst>
                                <a:ext uri="{FF2B5EF4-FFF2-40B4-BE49-F238E27FC236}">
                                  <a16:creationId xmlns:a16="http://schemas.microsoft.com/office/drawing/2014/main" id="{5C2A93F5-1D3B-126D-9E69-8A198F7ED6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0" name="Rectangle 1069">
                              <a:extLst>
                                <a:ext uri="{FF2B5EF4-FFF2-40B4-BE49-F238E27FC236}">
                                  <a16:creationId xmlns:a16="http://schemas.microsoft.com/office/drawing/2014/main" id="{19C565E2-3AAF-A84E-0304-75F5614ABD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1" name="Rectangle 1070">
                              <a:extLst>
                                <a:ext uri="{FF2B5EF4-FFF2-40B4-BE49-F238E27FC236}">
                                  <a16:creationId xmlns:a16="http://schemas.microsoft.com/office/drawing/2014/main" id="{11E706B7-A17B-B26C-1BB0-5D4CF42C99E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72" name="Rectangle 1071">
                              <a:extLst>
                                <a:ext uri="{FF2B5EF4-FFF2-40B4-BE49-F238E27FC236}">
                                  <a16:creationId xmlns:a16="http://schemas.microsoft.com/office/drawing/2014/main" id="{56F8076C-DC9E-26D0-9A0F-D7EEFC026D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038" name="Group 1037">
                          <a:extLst>
                            <a:ext uri="{FF2B5EF4-FFF2-40B4-BE49-F238E27FC236}">
                              <a16:creationId xmlns:a16="http://schemas.microsoft.com/office/drawing/2014/main" id="{AD8B82B9-7715-221D-63B5-2ED9FB8A432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039" name="Group 1038">
                            <a:extLst>
                              <a:ext uri="{FF2B5EF4-FFF2-40B4-BE49-F238E27FC236}">
                                <a16:creationId xmlns:a16="http://schemas.microsoft.com/office/drawing/2014/main" id="{DA8EBDF2-0FF0-C1DE-DB6C-6770DC305D9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51" name="Rectangle 1050">
                              <a:extLst>
                                <a:ext uri="{FF2B5EF4-FFF2-40B4-BE49-F238E27FC236}">
                                  <a16:creationId xmlns:a16="http://schemas.microsoft.com/office/drawing/2014/main" id="{00EAFF7D-C437-B6E1-34A3-B35BC864F3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2" name="Rectangle 1051">
                              <a:extLst>
                                <a:ext uri="{FF2B5EF4-FFF2-40B4-BE49-F238E27FC236}">
                                  <a16:creationId xmlns:a16="http://schemas.microsoft.com/office/drawing/2014/main" id="{FF5DDF2F-7243-C8EF-48C8-FFF0C4A242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3" name="Rectangle 1052">
                              <a:extLst>
                                <a:ext uri="{FF2B5EF4-FFF2-40B4-BE49-F238E27FC236}">
                                  <a16:creationId xmlns:a16="http://schemas.microsoft.com/office/drawing/2014/main" id="{72FFFAFF-CFE4-E84E-F487-C8D31E67B4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4" name="Rectangle 1053">
                              <a:extLst>
                                <a:ext uri="{FF2B5EF4-FFF2-40B4-BE49-F238E27FC236}">
                                  <a16:creationId xmlns:a16="http://schemas.microsoft.com/office/drawing/2014/main" id="{288F7573-314B-C251-24C5-1FD2F53C97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5" name="Rectangle 1054">
                              <a:extLst>
                                <a:ext uri="{FF2B5EF4-FFF2-40B4-BE49-F238E27FC236}">
                                  <a16:creationId xmlns:a16="http://schemas.microsoft.com/office/drawing/2014/main" id="{65BB186E-699B-851C-2EF1-818C60F275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6" name="Rectangle 1055">
                              <a:extLst>
                                <a:ext uri="{FF2B5EF4-FFF2-40B4-BE49-F238E27FC236}">
                                  <a16:creationId xmlns:a16="http://schemas.microsoft.com/office/drawing/2014/main" id="{3714AAB1-DB9A-7646-878C-B8B579CC3C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7" name="Rectangle 1056">
                              <a:extLst>
                                <a:ext uri="{FF2B5EF4-FFF2-40B4-BE49-F238E27FC236}">
                                  <a16:creationId xmlns:a16="http://schemas.microsoft.com/office/drawing/2014/main" id="{377E40A7-6B5D-20C4-4C11-96C067032C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8" name="Rectangle 1057">
                              <a:extLst>
                                <a:ext uri="{FF2B5EF4-FFF2-40B4-BE49-F238E27FC236}">
                                  <a16:creationId xmlns:a16="http://schemas.microsoft.com/office/drawing/2014/main" id="{B4EF1554-8D94-3FC3-0CEB-A5E478A24A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9" name="Rectangle 1058">
                              <a:extLst>
                                <a:ext uri="{FF2B5EF4-FFF2-40B4-BE49-F238E27FC236}">
                                  <a16:creationId xmlns:a16="http://schemas.microsoft.com/office/drawing/2014/main" id="{692465E6-B6C0-7754-1A1E-6EF79044D4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60" name="Rectangle 1059">
                              <a:extLst>
                                <a:ext uri="{FF2B5EF4-FFF2-40B4-BE49-F238E27FC236}">
                                  <a16:creationId xmlns:a16="http://schemas.microsoft.com/office/drawing/2014/main" id="{A5C85DEB-2CFF-06C9-3A5F-7CA20FBC4A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040" name="Group 1039">
                            <a:extLst>
                              <a:ext uri="{FF2B5EF4-FFF2-40B4-BE49-F238E27FC236}">
                                <a16:creationId xmlns:a16="http://schemas.microsoft.com/office/drawing/2014/main" id="{69B0A06C-20CA-E094-9322-3D7337C797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041" name="Rectangle 1040">
                              <a:extLst>
                                <a:ext uri="{FF2B5EF4-FFF2-40B4-BE49-F238E27FC236}">
                                  <a16:creationId xmlns:a16="http://schemas.microsoft.com/office/drawing/2014/main" id="{A4B599AE-3C6F-59DC-19DC-7D3DBF8C51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2" name="Rectangle 1041">
                              <a:extLst>
                                <a:ext uri="{FF2B5EF4-FFF2-40B4-BE49-F238E27FC236}">
                                  <a16:creationId xmlns:a16="http://schemas.microsoft.com/office/drawing/2014/main" id="{0FBBA09A-B55C-D4F6-8A03-BAED48A7C0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3" name="Rectangle 1042">
                              <a:extLst>
                                <a:ext uri="{FF2B5EF4-FFF2-40B4-BE49-F238E27FC236}">
                                  <a16:creationId xmlns:a16="http://schemas.microsoft.com/office/drawing/2014/main" id="{547B67EA-4596-A470-611E-580C101593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4" name="Rectangle 1043">
                              <a:extLst>
                                <a:ext uri="{FF2B5EF4-FFF2-40B4-BE49-F238E27FC236}">
                                  <a16:creationId xmlns:a16="http://schemas.microsoft.com/office/drawing/2014/main" id="{5ACADE39-9C8D-3DD2-C948-F8E23043BB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5" name="Rectangle 1044">
                              <a:extLst>
                                <a:ext uri="{FF2B5EF4-FFF2-40B4-BE49-F238E27FC236}">
                                  <a16:creationId xmlns:a16="http://schemas.microsoft.com/office/drawing/2014/main" id="{1311701F-3F08-837D-2126-F4B75DDB9F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6" name="Rectangle 1045">
                              <a:extLst>
                                <a:ext uri="{FF2B5EF4-FFF2-40B4-BE49-F238E27FC236}">
                                  <a16:creationId xmlns:a16="http://schemas.microsoft.com/office/drawing/2014/main" id="{B1976E11-0874-CC34-1DF8-8B39A87F59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7" name="Rectangle 1046">
                              <a:extLst>
                                <a:ext uri="{FF2B5EF4-FFF2-40B4-BE49-F238E27FC236}">
                                  <a16:creationId xmlns:a16="http://schemas.microsoft.com/office/drawing/2014/main" id="{E0B4CB9D-A73E-8ECC-8E0F-12780C6715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8" name="Rectangle 1047">
                              <a:extLst>
                                <a:ext uri="{FF2B5EF4-FFF2-40B4-BE49-F238E27FC236}">
                                  <a16:creationId xmlns:a16="http://schemas.microsoft.com/office/drawing/2014/main" id="{14EC8B0A-A6A1-1CD8-05C9-15395BF592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49" name="Rectangle 1048">
                              <a:extLst>
                                <a:ext uri="{FF2B5EF4-FFF2-40B4-BE49-F238E27FC236}">
                                  <a16:creationId xmlns:a16="http://schemas.microsoft.com/office/drawing/2014/main" id="{5F5A33A7-B143-A08C-03C7-5C54126679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050" name="Rectangle 1049">
                              <a:extLst>
                                <a:ext uri="{FF2B5EF4-FFF2-40B4-BE49-F238E27FC236}">
                                  <a16:creationId xmlns:a16="http://schemas.microsoft.com/office/drawing/2014/main" id="{CAC5C2FA-D05A-4405-2423-F1734D4E8E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231" name="Group 1230">
                  <a:extLst>
                    <a:ext uri="{FF2B5EF4-FFF2-40B4-BE49-F238E27FC236}">
                      <a16:creationId xmlns:a16="http://schemas.microsoft.com/office/drawing/2014/main" id="{22C71345-005B-005A-87B2-5E8141541B5D}"/>
                    </a:ext>
                  </a:extLst>
                </p:cNvPr>
                <p:cNvGrpSpPr/>
                <p:nvPr/>
              </p:nvGrpSpPr>
              <p:grpSpPr>
                <a:xfrm>
                  <a:off x="10326140" y="2953803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232" name="Group 1231">
                    <a:extLst>
                      <a:ext uri="{FF2B5EF4-FFF2-40B4-BE49-F238E27FC236}">
                        <a16:creationId xmlns:a16="http://schemas.microsoft.com/office/drawing/2014/main" id="{43D399A0-D345-750D-6893-81737A3EB5B7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256" name="Group 1255">
                      <a:extLst>
                        <a:ext uri="{FF2B5EF4-FFF2-40B4-BE49-F238E27FC236}">
                          <a16:creationId xmlns:a16="http://schemas.microsoft.com/office/drawing/2014/main" id="{055D67CF-11CE-4292-B0B7-584496A2A0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268" name="Rectangle 1267">
                        <a:extLst>
                          <a:ext uri="{FF2B5EF4-FFF2-40B4-BE49-F238E27FC236}">
                            <a16:creationId xmlns:a16="http://schemas.microsoft.com/office/drawing/2014/main" id="{2C688C54-488C-3DC2-DAE8-CB2957DB25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9" name="Rectangle 1268">
                        <a:extLst>
                          <a:ext uri="{FF2B5EF4-FFF2-40B4-BE49-F238E27FC236}">
                            <a16:creationId xmlns:a16="http://schemas.microsoft.com/office/drawing/2014/main" id="{35AD954C-9EF6-2983-2629-EDA2273F3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0" name="Rectangle 1269">
                        <a:extLst>
                          <a:ext uri="{FF2B5EF4-FFF2-40B4-BE49-F238E27FC236}">
                            <a16:creationId xmlns:a16="http://schemas.microsoft.com/office/drawing/2014/main" id="{75F97BFD-11EE-654F-BB25-B2AA13C29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1" name="Rectangle 1270">
                        <a:extLst>
                          <a:ext uri="{FF2B5EF4-FFF2-40B4-BE49-F238E27FC236}">
                            <a16:creationId xmlns:a16="http://schemas.microsoft.com/office/drawing/2014/main" id="{3DA332BB-98A6-3827-630F-1DA3CC99FF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2" name="Rectangle 1271">
                        <a:extLst>
                          <a:ext uri="{FF2B5EF4-FFF2-40B4-BE49-F238E27FC236}">
                            <a16:creationId xmlns:a16="http://schemas.microsoft.com/office/drawing/2014/main" id="{B5524245-3323-7D75-72E6-B0678037C0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3" name="Rectangle 1272">
                        <a:extLst>
                          <a:ext uri="{FF2B5EF4-FFF2-40B4-BE49-F238E27FC236}">
                            <a16:creationId xmlns:a16="http://schemas.microsoft.com/office/drawing/2014/main" id="{0AE34779-D86B-9CA0-33A8-0162ED73E9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4" name="Rectangle 1273">
                        <a:extLst>
                          <a:ext uri="{FF2B5EF4-FFF2-40B4-BE49-F238E27FC236}">
                            <a16:creationId xmlns:a16="http://schemas.microsoft.com/office/drawing/2014/main" id="{E97A5ECE-258F-245F-3A25-2800F65D4D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5" name="Rectangle 1274">
                        <a:extLst>
                          <a:ext uri="{FF2B5EF4-FFF2-40B4-BE49-F238E27FC236}">
                            <a16:creationId xmlns:a16="http://schemas.microsoft.com/office/drawing/2014/main" id="{CCB4BE17-F9B9-8DC9-3600-0498F5C83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6" name="Rectangle 1275">
                        <a:extLst>
                          <a:ext uri="{FF2B5EF4-FFF2-40B4-BE49-F238E27FC236}">
                            <a16:creationId xmlns:a16="http://schemas.microsoft.com/office/drawing/2014/main" id="{DECC7366-48A5-635F-295D-3684D36AFB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77" name="Rectangle 1276">
                        <a:extLst>
                          <a:ext uri="{FF2B5EF4-FFF2-40B4-BE49-F238E27FC236}">
                            <a16:creationId xmlns:a16="http://schemas.microsoft.com/office/drawing/2014/main" id="{F7A312FC-354F-8B75-BAFB-E11496947E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57" name="Group 1256">
                      <a:extLst>
                        <a:ext uri="{FF2B5EF4-FFF2-40B4-BE49-F238E27FC236}">
                          <a16:creationId xmlns:a16="http://schemas.microsoft.com/office/drawing/2014/main" id="{79500C3D-EAA5-2D21-8A18-1F5E439BB5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258" name="Rectangle 1257">
                        <a:extLst>
                          <a:ext uri="{FF2B5EF4-FFF2-40B4-BE49-F238E27FC236}">
                            <a16:creationId xmlns:a16="http://schemas.microsoft.com/office/drawing/2014/main" id="{1809E64C-6299-A896-033C-74064CAF4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9" name="Rectangle 1258">
                        <a:extLst>
                          <a:ext uri="{FF2B5EF4-FFF2-40B4-BE49-F238E27FC236}">
                            <a16:creationId xmlns:a16="http://schemas.microsoft.com/office/drawing/2014/main" id="{323DBE12-F670-192E-549A-4737ED7BC5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0" name="Rectangle 1259">
                        <a:extLst>
                          <a:ext uri="{FF2B5EF4-FFF2-40B4-BE49-F238E27FC236}">
                            <a16:creationId xmlns:a16="http://schemas.microsoft.com/office/drawing/2014/main" id="{ECDDC205-05DF-F79B-BD6F-A7AB6BBC2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1" name="Rectangle 1260">
                        <a:extLst>
                          <a:ext uri="{FF2B5EF4-FFF2-40B4-BE49-F238E27FC236}">
                            <a16:creationId xmlns:a16="http://schemas.microsoft.com/office/drawing/2014/main" id="{10B0700F-E354-50ED-8773-7BBE11CC37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2" name="Rectangle 1261">
                        <a:extLst>
                          <a:ext uri="{FF2B5EF4-FFF2-40B4-BE49-F238E27FC236}">
                            <a16:creationId xmlns:a16="http://schemas.microsoft.com/office/drawing/2014/main" id="{046803B2-D9A7-6A90-780F-FDF3351E88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3" name="Rectangle 1262">
                        <a:extLst>
                          <a:ext uri="{FF2B5EF4-FFF2-40B4-BE49-F238E27FC236}">
                            <a16:creationId xmlns:a16="http://schemas.microsoft.com/office/drawing/2014/main" id="{8D0EF04B-8DC3-40B1-E1E6-7502EDD07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4" name="Rectangle 1263">
                        <a:extLst>
                          <a:ext uri="{FF2B5EF4-FFF2-40B4-BE49-F238E27FC236}">
                            <a16:creationId xmlns:a16="http://schemas.microsoft.com/office/drawing/2014/main" id="{B73B6722-B751-4F54-EA5D-7C226FDE2F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5" name="Rectangle 1264">
                        <a:extLst>
                          <a:ext uri="{FF2B5EF4-FFF2-40B4-BE49-F238E27FC236}">
                            <a16:creationId xmlns:a16="http://schemas.microsoft.com/office/drawing/2014/main" id="{16172379-AF90-0F8B-C40C-432B8AD70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6" name="Rectangle 1265">
                        <a:extLst>
                          <a:ext uri="{FF2B5EF4-FFF2-40B4-BE49-F238E27FC236}">
                            <a16:creationId xmlns:a16="http://schemas.microsoft.com/office/drawing/2014/main" id="{AD16A933-8815-78E3-5210-D56A838DB5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67" name="Rectangle 1266">
                        <a:extLst>
                          <a:ext uri="{FF2B5EF4-FFF2-40B4-BE49-F238E27FC236}">
                            <a16:creationId xmlns:a16="http://schemas.microsoft.com/office/drawing/2014/main" id="{87D78574-0D2C-1E40-2AED-DC58EF1005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233" name="Group 1232">
                    <a:extLst>
                      <a:ext uri="{FF2B5EF4-FFF2-40B4-BE49-F238E27FC236}">
                        <a16:creationId xmlns:a16="http://schemas.microsoft.com/office/drawing/2014/main" id="{82AC356B-1779-1D3F-A10D-90384AF8AA3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234" name="Group 1233">
                      <a:extLst>
                        <a:ext uri="{FF2B5EF4-FFF2-40B4-BE49-F238E27FC236}">
                          <a16:creationId xmlns:a16="http://schemas.microsoft.com/office/drawing/2014/main" id="{5589056E-95B6-3EFB-4E71-CDE67B1B8C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246" name="Rectangle 1245">
                        <a:extLst>
                          <a:ext uri="{FF2B5EF4-FFF2-40B4-BE49-F238E27FC236}">
                            <a16:creationId xmlns:a16="http://schemas.microsoft.com/office/drawing/2014/main" id="{36459286-41C6-50FB-C65F-DA7F1C4E2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7" name="Rectangle 1246">
                        <a:extLst>
                          <a:ext uri="{FF2B5EF4-FFF2-40B4-BE49-F238E27FC236}">
                            <a16:creationId xmlns:a16="http://schemas.microsoft.com/office/drawing/2014/main" id="{0586F4E7-09DC-7663-0C87-E58664BF1B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8" name="Rectangle 1247">
                        <a:extLst>
                          <a:ext uri="{FF2B5EF4-FFF2-40B4-BE49-F238E27FC236}">
                            <a16:creationId xmlns:a16="http://schemas.microsoft.com/office/drawing/2014/main" id="{E6650490-1151-5BB4-94F7-7D104860CB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9" name="Rectangle 1248">
                        <a:extLst>
                          <a:ext uri="{FF2B5EF4-FFF2-40B4-BE49-F238E27FC236}">
                            <a16:creationId xmlns:a16="http://schemas.microsoft.com/office/drawing/2014/main" id="{5A2AA746-9CE1-7F65-E5BB-7E6691889D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0" name="Rectangle 1249">
                        <a:extLst>
                          <a:ext uri="{FF2B5EF4-FFF2-40B4-BE49-F238E27FC236}">
                            <a16:creationId xmlns:a16="http://schemas.microsoft.com/office/drawing/2014/main" id="{CC1D75DC-0785-67C1-ABE1-FB6FF9CFE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1" name="Rectangle 1250">
                        <a:extLst>
                          <a:ext uri="{FF2B5EF4-FFF2-40B4-BE49-F238E27FC236}">
                            <a16:creationId xmlns:a16="http://schemas.microsoft.com/office/drawing/2014/main" id="{27587E4C-7FD4-B394-4E30-BA479C86BE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2" name="Rectangle 1251">
                        <a:extLst>
                          <a:ext uri="{FF2B5EF4-FFF2-40B4-BE49-F238E27FC236}">
                            <a16:creationId xmlns:a16="http://schemas.microsoft.com/office/drawing/2014/main" id="{21A0A8FA-F921-CDFC-69D4-A4F68149B8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3" name="Rectangle 1252">
                        <a:extLst>
                          <a:ext uri="{FF2B5EF4-FFF2-40B4-BE49-F238E27FC236}">
                            <a16:creationId xmlns:a16="http://schemas.microsoft.com/office/drawing/2014/main" id="{47D3894C-FFBF-C176-CA31-4C7F8EC0B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4" name="Rectangle 1253">
                        <a:extLst>
                          <a:ext uri="{FF2B5EF4-FFF2-40B4-BE49-F238E27FC236}">
                            <a16:creationId xmlns:a16="http://schemas.microsoft.com/office/drawing/2014/main" id="{952A38A5-AAA0-0A65-BB64-CF9F05A5C3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55" name="Rectangle 1254">
                        <a:extLst>
                          <a:ext uri="{FF2B5EF4-FFF2-40B4-BE49-F238E27FC236}">
                            <a16:creationId xmlns:a16="http://schemas.microsoft.com/office/drawing/2014/main" id="{BDFD8C74-A064-7DD6-521D-D17B84C5A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235" name="Group 1234">
                      <a:extLst>
                        <a:ext uri="{FF2B5EF4-FFF2-40B4-BE49-F238E27FC236}">
                          <a16:creationId xmlns:a16="http://schemas.microsoft.com/office/drawing/2014/main" id="{DD0B22CE-DE9E-28AB-2291-0CB09A0278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236" name="Rectangle 1235">
                        <a:extLst>
                          <a:ext uri="{FF2B5EF4-FFF2-40B4-BE49-F238E27FC236}">
                            <a16:creationId xmlns:a16="http://schemas.microsoft.com/office/drawing/2014/main" id="{70867D41-6C4C-893A-6453-67BD26859C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7" name="Rectangle 1236">
                        <a:extLst>
                          <a:ext uri="{FF2B5EF4-FFF2-40B4-BE49-F238E27FC236}">
                            <a16:creationId xmlns:a16="http://schemas.microsoft.com/office/drawing/2014/main" id="{76833AA7-9355-3175-5129-B25A0E1943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8" name="Rectangle 1237">
                        <a:extLst>
                          <a:ext uri="{FF2B5EF4-FFF2-40B4-BE49-F238E27FC236}">
                            <a16:creationId xmlns:a16="http://schemas.microsoft.com/office/drawing/2014/main" id="{837C3435-8978-32D1-F75D-D78BC66FA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39" name="Rectangle 1238">
                        <a:extLst>
                          <a:ext uri="{FF2B5EF4-FFF2-40B4-BE49-F238E27FC236}">
                            <a16:creationId xmlns:a16="http://schemas.microsoft.com/office/drawing/2014/main" id="{447C043A-B6E7-62F4-FFB7-6DF9D096F3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0" name="Rectangle 1239">
                        <a:extLst>
                          <a:ext uri="{FF2B5EF4-FFF2-40B4-BE49-F238E27FC236}">
                            <a16:creationId xmlns:a16="http://schemas.microsoft.com/office/drawing/2014/main" id="{ADF53CF8-D977-B771-D1E2-CC545862CD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1" name="Rectangle 1240">
                        <a:extLst>
                          <a:ext uri="{FF2B5EF4-FFF2-40B4-BE49-F238E27FC236}">
                            <a16:creationId xmlns:a16="http://schemas.microsoft.com/office/drawing/2014/main" id="{7FB5B63B-5189-8E33-DF90-B14DFF0409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2" name="Rectangle 1241">
                        <a:extLst>
                          <a:ext uri="{FF2B5EF4-FFF2-40B4-BE49-F238E27FC236}">
                            <a16:creationId xmlns:a16="http://schemas.microsoft.com/office/drawing/2014/main" id="{26EA1519-644D-4273-2F7E-73F139A537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3" name="Rectangle 1242">
                        <a:extLst>
                          <a:ext uri="{FF2B5EF4-FFF2-40B4-BE49-F238E27FC236}">
                            <a16:creationId xmlns:a16="http://schemas.microsoft.com/office/drawing/2014/main" id="{AE81D3D8-B477-EABC-6747-843607174E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4" name="Rectangle 1243">
                        <a:extLst>
                          <a:ext uri="{FF2B5EF4-FFF2-40B4-BE49-F238E27FC236}">
                            <a16:creationId xmlns:a16="http://schemas.microsoft.com/office/drawing/2014/main" id="{EBAE692F-FA2C-6549-12EC-11EA76E386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245" name="Rectangle 1244">
                        <a:extLst>
                          <a:ext uri="{FF2B5EF4-FFF2-40B4-BE49-F238E27FC236}">
                            <a16:creationId xmlns:a16="http://schemas.microsoft.com/office/drawing/2014/main" id="{1C8B5192-796E-FC5C-A268-6323136517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278" name="Group 1277">
                  <a:extLst>
                    <a:ext uri="{FF2B5EF4-FFF2-40B4-BE49-F238E27FC236}">
                      <a16:creationId xmlns:a16="http://schemas.microsoft.com/office/drawing/2014/main" id="{21638047-6799-85EA-A100-715C9DF1351C}"/>
                    </a:ext>
                  </a:extLst>
                </p:cNvPr>
                <p:cNvGrpSpPr/>
                <p:nvPr/>
              </p:nvGrpSpPr>
              <p:grpSpPr>
                <a:xfrm>
                  <a:off x="930969" y="2953803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279" name="Group 1278">
                    <a:extLst>
                      <a:ext uri="{FF2B5EF4-FFF2-40B4-BE49-F238E27FC236}">
                        <a16:creationId xmlns:a16="http://schemas.microsoft.com/office/drawing/2014/main" id="{D05203CD-6F23-1636-1F3B-3252056F002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291" name="Rectangle 1290">
                      <a:extLst>
                        <a:ext uri="{FF2B5EF4-FFF2-40B4-BE49-F238E27FC236}">
                          <a16:creationId xmlns:a16="http://schemas.microsoft.com/office/drawing/2014/main" id="{6B4FE1D3-1746-83F7-455A-B034F4C8AA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2" name="Rectangle 1291">
                      <a:extLst>
                        <a:ext uri="{FF2B5EF4-FFF2-40B4-BE49-F238E27FC236}">
                          <a16:creationId xmlns:a16="http://schemas.microsoft.com/office/drawing/2014/main" id="{373B48C3-E33D-B578-ABA3-EA2DD6A929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3" name="Rectangle 1292">
                      <a:extLst>
                        <a:ext uri="{FF2B5EF4-FFF2-40B4-BE49-F238E27FC236}">
                          <a16:creationId xmlns:a16="http://schemas.microsoft.com/office/drawing/2014/main" id="{70084223-90FF-53AB-BF0D-2BC2EEB2C2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4" name="Rectangle 1293">
                      <a:extLst>
                        <a:ext uri="{FF2B5EF4-FFF2-40B4-BE49-F238E27FC236}">
                          <a16:creationId xmlns:a16="http://schemas.microsoft.com/office/drawing/2014/main" id="{1C0B56BE-4FED-0E90-FFB0-313F16799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5" name="Rectangle 1294">
                      <a:extLst>
                        <a:ext uri="{FF2B5EF4-FFF2-40B4-BE49-F238E27FC236}">
                          <a16:creationId xmlns:a16="http://schemas.microsoft.com/office/drawing/2014/main" id="{5C13B17B-BC73-0DC6-B4D1-A63FDD82FB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6" name="Rectangle 1295">
                      <a:extLst>
                        <a:ext uri="{FF2B5EF4-FFF2-40B4-BE49-F238E27FC236}">
                          <a16:creationId xmlns:a16="http://schemas.microsoft.com/office/drawing/2014/main" id="{3D2F33ED-10D5-7EB1-B343-7D57CC571A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7" name="Rectangle 1296">
                      <a:extLst>
                        <a:ext uri="{FF2B5EF4-FFF2-40B4-BE49-F238E27FC236}">
                          <a16:creationId xmlns:a16="http://schemas.microsoft.com/office/drawing/2014/main" id="{672312B7-D6E9-8B84-C085-B7291636A4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8" name="Rectangle 1297">
                      <a:extLst>
                        <a:ext uri="{FF2B5EF4-FFF2-40B4-BE49-F238E27FC236}">
                          <a16:creationId xmlns:a16="http://schemas.microsoft.com/office/drawing/2014/main" id="{AF52E458-E2BE-E5C8-0494-FF1EA6CEDB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9" name="Rectangle 1298">
                      <a:extLst>
                        <a:ext uri="{FF2B5EF4-FFF2-40B4-BE49-F238E27FC236}">
                          <a16:creationId xmlns:a16="http://schemas.microsoft.com/office/drawing/2014/main" id="{2BE79164-6552-5E8D-01A2-C95A061B04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00" name="Rectangle 1299">
                      <a:extLst>
                        <a:ext uri="{FF2B5EF4-FFF2-40B4-BE49-F238E27FC236}">
                          <a16:creationId xmlns:a16="http://schemas.microsoft.com/office/drawing/2014/main" id="{DF31F50F-C713-7CD1-45F7-8E8EA6F4E5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280" name="Group 1279">
                    <a:extLst>
                      <a:ext uri="{FF2B5EF4-FFF2-40B4-BE49-F238E27FC236}">
                        <a16:creationId xmlns:a16="http://schemas.microsoft.com/office/drawing/2014/main" id="{1D77E2EB-FAA5-450C-F7E7-E6CC12C65BA0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281" name="Rectangle 1280">
                      <a:extLst>
                        <a:ext uri="{FF2B5EF4-FFF2-40B4-BE49-F238E27FC236}">
                          <a16:creationId xmlns:a16="http://schemas.microsoft.com/office/drawing/2014/main" id="{AE8D2331-86B7-A57E-F963-C1D6E1809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2" name="Rectangle 1281">
                      <a:extLst>
                        <a:ext uri="{FF2B5EF4-FFF2-40B4-BE49-F238E27FC236}">
                          <a16:creationId xmlns:a16="http://schemas.microsoft.com/office/drawing/2014/main" id="{690793FB-624B-19B7-74A9-160814006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3" name="Rectangle 1282">
                      <a:extLst>
                        <a:ext uri="{FF2B5EF4-FFF2-40B4-BE49-F238E27FC236}">
                          <a16:creationId xmlns:a16="http://schemas.microsoft.com/office/drawing/2014/main" id="{0A8FDA2A-B8A2-4C79-9BB3-32EF9FFE7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4" name="Rectangle 1283">
                      <a:extLst>
                        <a:ext uri="{FF2B5EF4-FFF2-40B4-BE49-F238E27FC236}">
                          <a16:creationId xmlns:a16="http://schemas.microsoft.com/office/drawing/2014/main" id="{45C2D0D8-EA95-C476-3FF8-59444E510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5" name="Rectangle 1284">
                      <a:extLst>
                        <a:ext uri="{FF2B5EF4-FFF2-40B4-BE49-F238E27FC236}">
                          <a16:creationId xmlns:a16="http://schemas.microsoft.com/office/drawing/2014/main" id="{78360C93-E6DB-E52E-04FB-A47C46FAAA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6" name="Rectangle 1285">
                      <a:extLst>
                        <a:ext uri="{FF2B5EF4-FFF2-40B4-BE49-F238E27FC236}">
                          <a16:creationId xmlns:a16="http://schemas.microsoft.com/office/drawing/2014/main" id="{ED99B831-B2C2-799B-E393-940922C8B6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7" name="Rectangle 1286">
                      <a:extLst>
                        <a:ext uri="{FF2B5EF4-FFF2-40B4-BE49-F238E27FC236}">
                          <a16:creationId xmlns:a16="http://schemas.microsoft.com/office/drawing/2014/main" id="{71F32568-259C-D1CA-C8D2-6A7BD53A3D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8" name="Rectangle 1287">
                      <a:extLst>
                        <a:ext uri="{FF2B5EF4-FFF2-40B4-BE49-F238E27FC236}">
                          <a16:creationId xmlns:a16="http://schemas.microsoft.com/office/drawing/2014/main" id="{D78ECF55-C756-A043-AD68-80F62F13A3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9" name="Rectangle 1288">
                      <a:extLst>
                        <a:ext uri="{FF2B5EF4-FFF2-40B4-BE49-F238E27FC236}">
                          <a16:creationId xmlns:a16="http://schemas.microsoft.com/office/drawing/2014/main" id="{1985DC3D-D7EC-D363-7E11-D43DD3903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0" name="Rectangle 1289">
                      <a:extLst>
                        <a:ext uri="{FF2B5EF4-FFF2-40B4-BE49-F238E27FC236}">
                          <a16:creationId xmlns:a16="http://schemas.microsoft.com/office/drawing/2014/main" id="{5D5A0694-BA0F-23ED-F0FE-BE972A3922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26" name="Arrow: Curved Down 1325">
                  <a:extLst>
                    <a:ext uri="{FF2B5EF4-FFF2-40B4-BE49-F238E27FC236}">
                      <a16:creationId xmlns:a16="http://schemas.microsoft.com/office/drawing/2014/main" id="{2E3612BE-AD2B-583C-783F-88924C8EF20F}"/>
                    </a:ext>
                  </a:extLst>
                </p:cNvPr>
                <p:cNvSpPr/>
                <p:nvPr/>
              </p:nvSpPr>
              <p:spPr>
                <a:xfrm>
                  <a:off x="1938489" y="2759243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  <p:grpSp>
              <p:nvGrpSpPr>
                <p:cNvPr id="1329" name="Group 1328">
                  <a:extLst>
                    <a:ext uri="{FF2B5EF4-FFF2-40B4-BE49-F238E27FC236}">
                      <a16:creationId xmlns:a16="http://schemas.microsoft.com/office/drawing/2014/main" id="{E8A23C12-0E1B-5EDC-C32E-B43D09757B5E}"/>
                    </a:ext>
                  </a:extLst>
                </p:cNvPr>
                <p:cNvGrpSpPr/>
                <p:nvPr/>
              </p:nvGrpSpPr>
              <p:grpSpPr>
                <a:xfrm>
                  <a:off x="1930151" y="3527325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424" name="Group 1423">
                    <a:extLst>
                      <a:ext uri="{FF2B5EF4-FFF2-40B4-BE49-F238E27FC236}">
                        <a16:creationId xmlns:a16="http://schemas.microsoft.com/office/drawing/2014/main" id="{014BD2C9-878D-0600-A2D1-57CBEF2611F4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616" name="Rectangle 1615">
                      <a:extLst>
                        <a:ext uri="{FF2B5EF4-FFF2-40B4-BE49-F238E27FC236}">
                          <a16:creationId xmlns:a16="http://schemas.microsoft.com/office/drawing/2014/main" id="{2C1D802D-6DA5-6857-A8F6-00FBE2416F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7" name="Rectangle 1616">
                      <a:extLst>
                        <a:ext uri="{FF2B5EF4-FFF2-40B4-BE49-F238E27FC236}">
                          <a16:creationId xmlns:a16="http://schemas.microsoft.com/office/drawing/2014/main" id="{A9D717C3-6170-3494-1C2A-98BFB273C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8" name="Rectangle 1617">
                      <a:extLst>
                        <a:ext uri="{FF2B5EF4-FFF2-40B4-BE49-F238E27FC236}">
                          <a16:creationId xmlns:a16="http://schemas.microsoft.com/office/drawing/2014/main" id="{EA4CA279-9A3C-661D-11C1-B4221CC27F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9" name="Rectangle 1618">
                      <a:extLst>
                        <a:ext uri="{FF2B5EF4-FFF2-40B4-BE49-F238E27FC236}">
                          <a16:creationId xmlns:a16="http://schemas.microsoft.com/office/drawing/2014/main" id="{8487FE53-3C73-0B74-0AB9-55D409EEC8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0" name="Rectangle 1619">
                      <a:extLst>
                        <a:ext uri="{FF2B5EF4-FFF2-40B4-BE49-F238E27FC236}">
                          <a16:creationId xmlns:a16="http://schemas.microsoft.com/office/drawing/2014/main" id="{8593E114-2933-A65C-8695-A2D4117B95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1" name="Rectangle 1620">
                      <a:extLst>
                        <a:ext uri="{FF2B5EF4-FFF2-40B4-BE49-F238E27FC236}">
                          <a16:creationId xmlns:a16="http://schemas.microsoft.com/office/drawing/2014/main" id="{B0E6D0B4-BE50-AF60-A14B-2E37281616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2" name="Rectangle 1621">
                      <a:extLst>
                        <a:ext uri="{FF2B5EF4-FFF2-40B4-BE49-F238E27FC236}">
                          <a16:creationId xmlns:a16="http://schemas.microsoft.com/office/drawing/2014/main" id="{72A1E976-CC68-C07D-0BE3-A1C05F623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3" name="Rectangle 1622">
                      <a:extLst>
                        <a:ext uri="{FF2B5EF4-FFF2-40B4-BE49-F238E27FC236}">
                          <a16:creationId xmlns:a16="http://schemas.microsoft.com/office/drawing/2014/main" id="{0678363A-9A3B-5F5F-8FC9-E8C3820E4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25" name="Group 1424">
                    <a:extLst>
                      <a:ext uri="{FF2B5EF4-FFF2-40B4-BE49-F238E27FC236}">
                        <a16:creationId xmlns:a16="http://schemas.microsoft.com/office/drawing/2014/main" id="{C6456117-212F-9605-A39E-F549BBED2A39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426" name="Group 1425">
                      <a:extLst>
                        <a:ext uri="{FF2B5EF4-FFF2-40B4-BE49-F238E27FC236}">
                          <a16:creationId xmlns:a16="http://schemas.microsoft.com/office/drawing/2014/main" id="{AB467972-C3B0-32B2-0D1B-4C8905B163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522" name="Group 1521">
                        <a:extLst>
                          <a:ext uri="{FF2B5EF4-FFF2-40B4-BE49-F238E27FC236}">
                            <a16:creationId xmlns:a16="http://schemas.microsoft.com/office/drawing/2014/main" id="{729BDDD1-51E2-4ADF-486F-87D4F8D322F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70" name="Group 1569">
                          <a:extLst>
                            <a:ext uri="{FF2B5EF4-FFF2-40B4-BE49-F238E27FC236}">
                              <a16:creationId xmlns:a16="http://schemas.microsoft.com/office/drawing/2014/main" id="{304F50EA-2F47-4756-7108-7EDEBB1A934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594" name="Group 1593">
                            <a:extLst>
                              <a:ext uri="{FF2B5EF4-FFF2-40B4-BE49-F238E27FC236}">
                                <a16:creationId xmlns:a16="http://schemas.microsoft.com/office/drawing/2014/main" id="{2B6E44D8-4F60-E587-7114-62F9C805199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606" name="Rectangle 1605">
                              <a:extLst>
                                <a:ext uri="{FF2B5EF4-FFF2-40B4-BE49-F238E27FC236}">
                                  <a16:creationId xmlns:a16="http://schemas.microsoft.com/office/drawing/2014/main" id="{79C58DD1-B537-1BAC-59EF-17116B61227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7" name="Rectangle 1606">
                              <a:extLst>
                                <a:ext uri="{FF2B5EF4-FFF2-40B4-BE49-F238E27FC236}">
                                  <a16:creationId xmlns:a16="http://schemas.microsoft.com/office/drawing/2014/main" id="{7EA5C663-9892-7F30-CECF-C87EBAD544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8" name="Rectangle 1607">
                              <a:extLst>
                                <a:ext uri="{FF2B5EF4-FFF2-40B4-BE49-F238E27FC236}">
                                  <a16:creationId xmlns:a16="http://schemas.microsoft.com/office/drawing/2014/main" id="{63A2B235-50D6-5C5F-AD5E-3125D902DB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9" name="Rectangle 1608">
                              <a:extLst>
                                <a:ext uri="{FF2B5EF4-FFF2-40B4-BE49-F238E27FC236}">
                                  <a16:creationId xmlns:a16="http://schemas.microsoft.com/office/drawing/2014/main" id="{5564B5BD-A6D7-6CC1-EDEF-DAFDC3E10B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0" name="Rectangle 1609">
                              <a:extLst>
                                <a:ext uri="{FF2B5EF4-FFF2-40B4-BE49-F238E27FC236}">
                                  <a16:creationId xmlns:a16="http://schemas.microsoft.com/office/drawing/2014/main" id="{287183A3-0E42-1418-189B-7EBB8CC6C29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1" name="Rectangle 1610">
                              <a:extLst>
                                <a:ext uri="{FF2B5EF4-FFF2-40B4-BE49-F238E27FC236}">
                                  <a16:creationId xmlns:a16="http://schemas.microsoft.com/office/drawing/2014/main" id="{3A4463A6-0E5A-7714-4B55-4C90D542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2" name="Rectangle 1611">
                              <a:extLst>
                                <a:ext uri="{FF2B5EF4-FFF2-40B4-BE49-F238E27FC236}">
                                  <a16:creationId xmlns:a16="http://schemas.microsoft.com/office/drawing/2014/main" id="{A915AD9D-F4DD-A001-E7DE-E6CB751C51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3" name="Rectangle 1612">
                              <a:extLst>
                                <a:ext uri="{FF2B5EF4-FFF2-40B4-BE49-F238E27FC236}">
                                  <a16:creationId xmlns:a16="http://schemas.microsoft.com/office/drawing/2014/main" id="{CEC282DA-7E0C-8E4E-5230-8ADA59AAA8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4" name="Rectangle 1613">
                              <a:extLst>
                                <a:ext uri="{FF2B5EF4-FFF2-40B4-BE49-F238E27FC236}">
                                  <a16:creationId xmlns:a16="http://schemas.microsoft.com/office/drawing/2014/main" id="{E9D6E7B7-125A-CC4B-B104-9760241B5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15" name="Rectangle 1614">
                              <a:extLst>
                                <a:ext uri="{FF2B5EF4-FFF2-40B4-BE49-F238E27FC236}">
                                  <a16:creationId xmlns:a16="http://schemas.microsoft.com/office/drawing/2014/main" id="{2AB28C56-06E3-40A7-0994-9BF7A07A1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95" name="Group 1594">
                            <a:extLst>
                              <a:ext uri="{FF2B5EF4-FFF2-40B4-BE49-F238E27FC236}">
                                <a16:creationId xmlns:a16="http://schemas.microsoft.com/office/drawing/2014/main" id="{428C1B40-4D96-8513-3C77-2E3F6DE77C5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96" name="Rectangle 1595">
                              <a:extLst>
                                <a:ext uri="{FF2B5EF4-FFF2-40B4-BE49-F238E27FC236}">
                                  <a16:creationId xmlns:a16="http://schemas.microsoft.com/office/drawing/2014/main" id="{D9F26488-758C-94ED-9008-0462DFA37B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7" name="Rectangle 1596">
                              <a:extLst>
                                <a:ext uri="{FF2B5EF4-FFF2-40B4-BE49-F238E27FC236}">
                                  <a16:creationId xmlns:a16="http://schemas.microsoft.com/office/drawing/2014/main" id="{F84387E5-13F0-CE39-FFD3-3CBA619C25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8" name="Rectangle 1597">
                              <a:extLst>
                                <a:ext uri="{FF2B5EF4-FFF2-40B4-BE49-F238E27FC236}">
                                  <a16:creationId xmlns:a16="http://schemas.microsoft.com/office/drawing/2014/main" id="{5439AAFE-02A1-F9A9-004D-3DF5FC2A99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9" name="Rectangle 1598">
                              <a:extLst>
                                <a:ext uri="{FF2B5EF4-FFF2-40B4-BE49-F238E27FC236}">
                                  <a16:creationId xmlns:a16="http://schemas.microsoft.com/office/drawing/2014/main" id="{678BB62E-E02A-37B9-944A-D12BD408C0A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0" name="Rectangle 1599">
                              <a:extLst>
                                <a:ext uri="{FF2B5EF4-FFF2-40B4-BE49-F238E27FC236}">
                                  <a16:creationId xmlns:a16="http://schemas.microsoft.com/office/drawing/2014/main" id="{0B5D62F3-6DA9-93AE-CBF5-9B9170835F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1" name="Rectangle 1600">
                              <a:extLst>
                                <a:ext uri="{FF2B5EF4-FFF2-40B4-BE49-F238E27FC236}">
                                  <a16:creationId xmlns:a16="http://schemas.microsoft.com/office/drawing/2014/main" id="{BBEC9EB4-1358-0138-633C-5F015B9D79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2" name="Rectangle 1601">
                              <a:extLst>
                                <a:ext uri="{FF2B5EF4-FFF2-40B4-BE49-F238E27FC236}">
                                  <a16:creationId xmlns:a16="http://schemas.microsoft.com/office/drawing/2014/main" id="{158FAA06-FEC0-FA49-D7D1-A36C7F667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3" name="Rectangle 1602">
                              <a:extLst>
                                <a:ext uri="{FF2B5EF4-FFF2-40B4-BE49-F238E27FC236}">
                                  <a16:creationId xmlns:a16="http://schemas.microsoft.com/office/drawing/2014/main" id="{00D2F7CC-8314-B0FC-2E1A-E1094888F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4" name="Rectangle 1603">
                              <a:extLst>
                                <a:ext uri="{FF2B5EF4-FFF2-40B4-BE49-F238E27FC236}">
                                  <a16:creationId xmlns:a16="http://schemas.microsoft.com/office/drawing/2014/main" id="{2C6540DB-00C3-53CF-8931-3E93441F5D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605" name="Rectangle 1604">
                              <a:extLst>
                                <a:ext uri="{FF2B5EF4-FFF2-40B4-BE49-F238E27FC236}">
                                  <a16:creationId xmlns:a16="http://schemas.microsoft.com/office/drawing/2014/main" id="{F584FBFA-12C4-8419-547F-CDE525C39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71" name="Group 1570">
                          <a:extLst>
                            <a:ext uri="{FF2B5EF4-FFF2-40B4-BE49-F238E27FC236}">
                              <a16:creationId xmlns:a16="http://schemas.microsoft.com/office/drawing/2014/main" id="{10101F5D-3716-ACB5-3C41-1CDFC1F3C82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72" name="Group 1571">
                            <a:extLst>
                              <a:ext uri="{FF2B5EF4-FFF2-40B4-BE49-F238E27FC236}">
                                <a16:creationId xmlns:a16="http://schemas.microsoft.com/office/drawing/2014/main" id="{86E32329-F6F9-4581-3ADA-79ECB0B3CF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84" name="Rectangle 1583">
                              <a:extLst>
                                <a:ext uri="{FF2B5EF4-FFF2-40B4-BE49-F238E27FC236}">
                                  <a16:creationId xmlns:a16="http://schemas.microsoft.com/office/drawing/2014/main" id="{5B0FC916-A70F-114B-A634-5B6737F867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5" name="Rectangle 1584">
                              <a:extLst>
                                <a:ext uri="{FF2B5EF4-FFF2-40B4-BE49-F238E27FC236}">
                                  <a16:creationId xmlns:a16="http://schemas.microsoft.com/office/drawing/2014/main" id="{AE7BF165-FB78-34D6-ED70-912FA8F700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6" name="Rectangle 1585">
                              <a:extLst>
                                <a:ext uri="{FF2B5EF4-FFF2-40B4-BE49-F238E27FC236}">
                                  <a16:creationId xmlns:a16="http://schemas.microsoft.com/office/drawing/2014/main" id="{53F0AD29-FB5B-2730-E4DA-BFD72A9BB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7" name="Rectangle 1586">
                              <a:extLst>
                                <a:ext uri="{FF2B5EF4-FFF2-40B4-BE49-F238E27FC236}">
                                  <a16:creationId xmlns:a16="http://schemas.microsoft.com/office/drawing/2014/main" id="{2C5A9A34-247E-C237-3D42-5F26DF0736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8" name="Rectangle 1587">
                              <a:extLst>
                                <a:ext uri="{FF2B5EF4-FFF2-40B4-BE49-F238E27FC236}">
                                  <a16:creationId xmlns:a16="http://schemas.microsoft.com/office/drawing/2014/main" id="{70040E09-3663-41A6-508F-A6E0997EDD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9" name="Rectangle 1588">
                              <a:extLst>
                                <a:ext uri="{FF2B5EF4-FFF2-40B4-BE49-F238E27FC236}">
                                  <a16:creationId xmlns:a16="http://schemas.microsoft.com/office/drawing/2014/main" id="{31363190-C0AB-60F0-055D-F94EBA9F8F1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0" name="Rectangle 1589">
                              <a:extLst>
                                <a:ext uri="{FF2B5EF4-FFF2-40B4-BE49-F238E27FC236}">
                                  <a16:creationId xmlns:a16="http://schemas.microsoft.com/office/drawing/2014/main" id="{633E8682-B6A2-EDB8-B44D-039637990B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1" name="Rectangle 1590">
                              <a:extLst>
                                <a:ext uri="{FF2B5EF4-FFF2-40B4-BE49-F238E27FC236}">
                                  <a16:creationId xmlns:a16="http://schemas.microsoft.com/office/drawing/2014/main" id="{0DF9B4A1-A014-327D-CD37-CBED329E1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2" name="Rectangle 1591">
                              <a:extLst>
                                <a:ext uri="{FF2B5EF4-FFF2-40B4-BE49-F238E27FC236}">
                                  <a16:creationId xmlns:a16="http://schemas.microsoft.com/office/drawing/2014/main" id="{17F11114-E8F8-54E1-09C1-7C65A9C29A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93" name="Rectangle 1592">
                              <a:extLst>
                                <a:ext uri="{FF2B5EF4-FFF2-40B4-BE49-F238E27FC236}">
                                  <a16:creationId xmlns:a16="http://schemas.microsoft.com/office/drawing/2014/main" id="{725C76C0-3044-B0DB-89EF-156A843B35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73" name="Group 1572">
                            <a:extLst>
                              <a:ext uri="{FF2B5EF4-FFF2-40B4-BE49-F238E27FC236}">
                                <a16:creationId xmlns:a16="http://schemas.microsoft.com/office/drawing/2014/main" id="{57A1F673-9BD2-4864-8FAB-60E0FE9EDD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74" name="Rectangle 1573">
                              <a:extLst>
                                <a:ext uri="{FF2B5EF4-FFF2-40B4-BE49-F238E27FC236}">
                                  <a16:creationId xmlns:a16="http://schemas.microsoft.com/office/drawing/2014/main" id="{9A3487E2-78D6-0D3B-03EA-306F092192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5" name="Rectangle 1574">
                              <a:extLst>
                                <a:ext uri="{FF2B5EF4-FFF2-40B4-BE49-F238E27FC236}">
                                  <a16:creationId xmlns:a16="http://schemas.microsoft.com/office/drawing/2014/main" id="{C154A0CE-CDBB-52E4-C4F1-E899653DCC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6" name="Rectangle 1575">
                              <a:extLst>
                                <a:ext uri="{FF2B5EF4-FFF2-40B4-BE49-F238E27FC236}">
                                  <a16:creationId xmlns:a16="http://schemas.microsoft.com/office/drawing/2014/main" id="{B70ABBCA-28BB-E3FF-1DF8-2860A8B11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7" name="Rectangle 1576">
                              <a:extLst>
                                <a:ext uri="{FF2B5EF4-FFF2-40B4-BE49-F238E27FC236}">
                                  <a16:creationId xmlns:a16="http://schemas.microsoft.com/office/drawing/2014/main" id="{AA7326FD-ACC5-E0E5-C860-1AAF868E035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8" name="Rectangle 1577">
                              <a:extLst>
                                <a:ext uri="{FF2B5EF4-FFF2-40B4-BE49-F238E27FC236}">
                                  <a16:creationId xmlns:a16="http://schemas.microsoft.com/office/drawing/2014/main" id="{01AF22D6-7EFF-B7D5-BC90-B30ECD4CB3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79" name="Rectangle 1578">
                              <a:extLst>
                                <a:ext uri="{FF2B5EF4-FFF2-40B4-BE49-F238E27FC236}">
                                  <a16:creationId xmlns:a16="http://schemas.microsoft.com/office/drawing/2014/main" id="{120C2E8F-A93E-F786-93F7-B07298EBA9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0" name="Rectangle 1579">
                              <a:extLst>
                                <a:ext uri="{FF2B5EF4-FFF2-40B4-BE49-F238E27FC236}">
                                  <a16:creationId xmlns:a16="http://schemas.microsoft.com/office/drawing/2014/main" id="{82EE4A99-4144-24D8-CB53-CEBBC1754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1" name="Rectangle 1580">
                              <a:extLst>
                                <a:ext uri="{FF2B5EF4-FFF2-40B4-BE49-F238E27FC236}">
                                  <a16:creationId xmlns:a16="http://schemas.microsoft.com/office/drawing/2014/main" id="{B283EE6F-4956-6147-1C45-98C5C614C1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2" name="Rectangle 1581">
                              <a:extLst>
                                <a:ext uri="{FF2B5EF4-FFF2-40B4-BE49-F238E27FC236}">
                                  <a16:creationId xmlns:a16="http://schemas.microsoft.com/office/drawing/2014/main" id="{0F6AAEC0-43EF-EBD7-B08C-FF2BC1ACC00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83" name="Rectangle 1582">
                              <a:extLst>
                                <a:ext uri="{FF2B5EF4-FFF2-40B4-BE49-F238E27FC236}">
                                  <a16:creationId xmlns:a16="http://schemas.microsoft.com/office/drawing/2014/main" id="{2D166CC8-C35B-816E-D1F8-43BEFA1DB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523" name="Group 1522">
                        <a:extLst>
                          <a:ext uri="{FF2B5EF4-FFF2-40B4-BE49-F238E27FC236}">
                            <a16:creationId xmlns:a16="http://schemas.microsoft.com/office/drawing/2014/main" id="{746A0EE8-4BFF-E909-5E80-07B4316D98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524" name="Group 1523">
                          <a:extLst>
                            <a:ext uri="{FF2B5EF4-FFF2-40B4-BE49-F238E27FC236}">
                              <a16:creationId xmlns:a16="http://schemas.microsoft.com/office/drawing/2014/main" id="{3EB96134-44F7-EDDB-2D66-C2BDE46122A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548" name="Group 1547">
                            <a:extLst>
                              <a:ext uri="{FF2B5EF4-FFF2-40B4-BE49-F238E27FC236}">
                                <a16:creationId xmlns:a16="http://schemas.microsoft.com/office/drawing/2014/main" id="{78D7BC4F-64BF-F093-49D5-23B7A499A65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60" name="Rectangle 1559">
                              <a:extLst>
                                <a:ext uri="{FF2B5EF4-FFF2-40B4-BE49-F238E27FC236}">
                                  <a16:creationId xmlns:a16="http://schemas.microsoft.com/office/drawing/2014/main" id="{BB700453-B8C0-1774-D5BC-94B060C740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1" name="Rectangle 1560">
                              <a:extLst>
                                <a:ext uri="{FF2B5EF4-FFF2-40B4-BE49-F238E27FC236}">
                                  <a16:creationId xmlns:a16="http://schemas.microsoft.com/office/drawing/2014/main" id="{78BF8B97-5E8D-5540-FB8E-5FFE98DC9E4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2" name="Rectangle 1561">
                              <a:extLst>
                                <a:ext uri="{FF2B5EF4-FFF2-40B4-BE49-F238E27FC236}">
                                  <a16:creationId xmlns:a16="http://schemas.microsoft.com/office/drawing/2014/main" id="{D1F5F8D5-76B1-6C43-986B-A645856230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3" name="Rectangle 1562">
                              <a:extLst>
                                <a:ext uri="{FF2B5EF4-FFF2-40B4-BE49-F238E27FC236}">
                                  <a16:creationId xmlns:a16="http://schemas.microsoft.com/office/drawing/2014/main" id="{DEBFE188-287C-0B76-8F4C-138AA6F347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4" name="Rectangle 1563">
                              <a:extLst>
                                <a:ext uri="{FF2B5EF4-FFF2-40B4-BE49-F238E27FC236}">
                                  <a16:creationId xmlns:a16="http://schemas.microsoft.com/office/drawing/2014/main" id="{1F5E6366-90D2-FAD8-7DE6-A933501478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5" name="Rectangle 1564">
                              <a:extLst>
                                <a:ext uri="{FF2B5EF4-FFF2-40B4-BE49-F238E27FC236}">
                                  <a16:creationId xmlns:a16="http://schemas.microsoft.com/office/drawing/2014/main" id="{2169B0B0-C4C9-7DA8-DDD2-AFD7D88A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6" name="Rectangle 1565">
                              <a:extLst>
                                <a:ext uri="{FF2B5EF4-FFF2-40B4-BE49-F238E27FC236}">
                                  <a16:creationId xmlns:a16="http://schemas.microsoft.com/office/drawing/2014/main" id="{0DC76346-8899-1F62-6CEA-442B237778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7" name="Rectangle 1566">
                              <a:extLst>
                                <a:ext uri="{FF2B5EF4-FFF2-40B4-BE49-F238E27FC236}">
                                  <a16:creationId xmlns:a16="http://schemas.microsoft.com/office/drawing/2014/main" id="{DF297D90-AA52-5B42-70EF-8A4753D2D68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8" name="Rectangle 1567">
                              <a:extLst>
                                <a:ext uri="{FF2B5EF4-FFF2-40B4-BE49-F238E27FC236}">
                                  <a16:creationId xmlns:a16="http://schemas.microsoft.com/office/drawing/2014/main" id="{5B44AFEA-110C-1916-C719-55B61A12EB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69" name="Rectangle 1568">
                              <a:extLst>
                                <a:ext uri="{FF2B5EF4-FFF2-40B4-BE49-F238E27FC236}">
                                  <a16:creationId xmlns:a16="http://schemas.microsoft.com/office/drawing/2014/main" id="{3FE7934F-B6E7-753B-98BC-BE61C071B2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49" name="Group 1548">
                            <a:extLst>
                              <a:ext uri="{FF2B5EF4-FFF2-40B4-BE49-F238E27FC236}">
                                <a16:creationId xmlns:a16="http://schemas.microsoft.com/office/drawing/2014/main" id="{3A28496B-AA04-DA94-420E-FF7CD5C06D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50" name="Rectangle 1549">
                              <a:extLst>
                                <a:ext uri="{FF2B5EF4-FFF2-40B4-BE49-F238E27FC236}">
                                  <a16:creationId xmlns:a16="http://schemas.microsoft.com/office/drawing/2014/main" id="{B4C328AE-467B-6B32-1E76-221D75315C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1" name="Rectangle 1550">
                              <a:extLst>
                                <a:ext uri="{FF2B5EF4-FFF2-40B4-BE49-F238E27FC236}">
                                  <a16:creationId xmlns:a16="http://schemas.microsoft.com/office/drawing/2014/main" id="{50A9C645-8D84-BA59-94D6-2398F69795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2" name="Rectangle 1551">
                              <a:extLst>
                                <a:ext uri="{FF2B5EF4-FFF2-40B4-BE49-F238E27FC236}">
                                  <a16:creationId xmlns:a16="http://schemas.microsoft.com/office/drawing/2014/main" id="{53B9C093-B1E3-431B-233C-307C2DEF06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3" name="Rectangle 1552">
                              <a:extLst>
                                <a:ext uri="{FF2B5EF4-FFF2-40B4-BE49-F238E27FC236}">
                                  <a16:creationId xmlns:a16="http://schemas.microsoft.com/office/drawing/2014/main" id="{77D30DCC-40C9-8945-CE20-23536C78CB9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4" name="Rectangle 1553">
                              <a:extLst>
                                <a:ext uri="{FF2B5EF4-FFF2-40B4-BE49-F238E27FC236}">
                                  <a16:creationId xmlns:a16="http://schemas.microsoft.com/office/drawing/2014/main" id="{DFD64295-6571-5280-D8AE-875B60BD61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5" name="Rectangle 1554">
                              <a:extLst>
                                <a:ext uri="{FF2B5EF4-FFF2-40B4-BE49-F238E27FC236}">
                                  <a16:creationId xmlns:a16="http://schemas.microsoft.com/office/drawing/2014/main" id="{EEA18729-0CC5-2376-A0DF-30AE3254B5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6" name="Rectangle 1555">
                              <a:extLst>
                                <a:ext uri="{FF2B5EF4-FFF2-40B4-BE49-F238E27FC236}">
                                  <a16:creationId xmlns:a16="http://schemas.microsoft.com/office/drawing/2014/main" id="{4CC22886-997D-E67B-C5F3-1CD0FC170C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7" name="Rectangle 1556">
                              <a:extLst>
                                <a:ext uri="{FF2B5EF4-FFF2-40B4-BE49-F238E27FC236}">
                                  <a16:creationId xmlns:a16="http://schemas.microsoft.com/office/drawing/2014/main" id="{75EDA9D8-EBD4-19CB-5E20-421CE97F54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8" name="Rectangle 1557">
                              <a:extLst>
                                <a:ext uri="{FF2B5EF4-FFF2-40B4-BE49-F238E27FC236}">
                                  <a16:creationId xmlns:a16="http://schemas.microsoft.com/office/drawing/2014/main" id="{18AE84AB-74A9-3270-F29D-45806186F1F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59" name="Rectangle 1558">
                              <a:extLst>
                                <a:ext uri="{FF2B5EF4-FFF2-40B4-BE49-F238E27FC236}">
                                  <a16:creationId xmlns:a16="http://schemas.microsoft.com/office/drawing/2014/main" id="{A5B507F0-A172-99E4-3077-95070A20A4E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525" name="Group 1524">
                          <a:extLst>
                            <a:ext uri="{FF2B5EF4-FFF2-40B4-BE49-F238E27FC236}">
                              <a16:creationId xmlns:a16="http://schemas.microsoft.com/office/drawing/2014/main" id="{01D54C2F-481E-B04A-ED00-B8D31825940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526" name="Group 1525">
                            <a:extLst>
                              <a:ext uri="{FF2B5EF4-FFF2-40B4-BE49-F238E27FC236}">
                                <a16:creationId xmlns:a16="http://schemas.microsoft.com/office/drawing/2014/main" id="{140777B4-4A68-546B-2924-A58CA4B1374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38" name="Rectangle 1537">
                              <a:extLst>
                                <a:ext uri="{FF2B5EF4-FFF2-40B4-BE49-F238E27FC236}">
                                  <a16:creationId xmlns:a16="http://schemas.microsoft.com/office/drawing/2014/main" id="{A03CB463-B817-0911-3762-6213039C3B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9" name="Rectangle 1538">
                              <a:extLst>
                                <a:ext uri="{FF2B5EF4-FFF2-40B4-BE49-F238E27FC236}">
                                  <a16:creationId xmlns:a16="http://schemas.microsoft.com/office/drawing/2014/main" id="{6DA29BFB-EE0F-05FC-86A6-7CA1F83CC5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0" name="Rectangle 1539">
                              <a:extLst>
                                <a:ext uri="{FF2B5EF4-FFF2-40B4-BE49-F238E27FC236}">
                                  <a16:creationId xmlns:a16="http://schemas.microsoft.com/office/drawing/2014/main" id="{6689B9CA-E25E-D457-42E3-A01686E749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1" name="Rectangle 1540">
                              <a:extLst>
                                <a:ext uri="{FF2B5EF4-FFF2-40B4-BE49-F238E27FC236}">
                                  <a16:creationId xmlns:a16="http://schemas.microsoft.com/office/drawing/2014/main" id="{41F30C09-7A2E-5946-8120-A1425AADD6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2" name="Rectangle 1541">
                              <a:extLst>
                                <a:ext uri="{FF2B5EF4-FFF2-40B4-BE49-F238E27FC236}">
                                  <a16:creationId xmlns:a16="http://schemas.microsoft.com/office/drawing/2014/main" id="{8383CAEE-C126-30E1-7083-4C3F9F8C5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3" name="Rectangle 1542">
                              <a:extLst>
                                <a:ext uri="{FF2B5EF4-FFF2-40B4-BE49-F238E27FC236}">
                                  <a16:creationId xmlns:a16="http://schemas.microsoft.com/office/drawing/2014/main" id="{390721F9-2508-8CFF-ADB2-8F59ED793C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4" name="Rectangle 1543">
                              <a:extLst>
                                <a:ext uri="{FF2B5EF4-FFF2-40B4-BE49-F238E27FC236}">
                                  <a16:creationId xmlns:a16="http://schemas.microsoft.com/office/drawing/2014/main" id="{92EF1A2E-8EA0-09CA-B144-42E8615EA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5" name="Rectangle 1544">
                              <a:extLst>
                                <a:ext uri="{FF2B5EF4-FFF2-40B4-BE49-F238E27FC236}">
                                  <a16:creationId xmlns:a16="http://schemas.microsoft.com/office/drawing/2014/main" id="{EA7F0AEA-9418-64BA-D9F9-E9FDE7B641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6" name="Rectangle 1545">
                              <a:extLst>
                                <a:ext uri="{FF2B5EF4-FFF2-40B4-BE49-F238E27FC236}">
                                  <a16:creationId xmlns:a16="http://schemas.microsoft.com/office/drawing/2014/main" id="{33B09AB4-E4C8-D5B4-A5E0-13C5B80767C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47" name="Rectangle 1546">
                              <a:extLst>
                                <a:ext uri="{FF2B5EF4-FFF2-40B4-BE49-F238E27FC236}">
                                  <a16:creationId xmlns:a16="http://schemas.microsoft.com/office/drawing/2014/main" id="{82BAF3F8-0547-5F0D-F451-B0264A4873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27" name="Group 1526">
                            <a:extLst>
                              <a:ext uri="{FF2B5EF4-FFF2-40B4-BE49-F238E27FC236}">
                                <a16:creationId xmlns:a16="http://schemas.microsoft.com/office/drawing/2014/main" id="{13DBA1BD-BDC7-8938-86F0-71A9241EC9F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28" name="Rectangle 1527">
                              <a:extLst>
                                <a:ext uri="{FF2B5EF4-FFF2-40B4-BE49-F238E27FC236}">
                                  <a16:creationId xmlns:a16="http://schemas.microsoft.com/office/drawing/2014/main" id="{C0F407F1-66B2-EBE9-2FB8-86415C897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9" name="Rectangle 1528">
                              <a:extLst>
                                <a:ext uri="{FF2B5EF4-FFF2-40B4-BE49-F238E27FC236}">
                                  <a16:creationId xmlns:a16="http://schemas.microsoft.com/office/drawing/2014/main" id="{8A30B2CA-7DB9-2EE1-9845-64A02BF600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0" name="Rectangle 1529">
                              <a:extLst>
                                <a:ext uri="{FF2B5EF4-FFF2-40B4-BE49-F238E27FC236}">
                                  <a16:creationId xmlns:a16="http://schemas.microsoft.com/office/drawing/2014/main" id="{E257A52F-8EF1-AC7F-9C03-E147433931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1" name="Rectangle 1530">
                              <a:extLst>
                                <a:ext uri="{FF2B5EF4-FFF2-40B4-BE49-F238E27FC236}">
                                  <a16:creationId xmlns:a16="http://schemas.microsoft.com/office/drawing/2014/main" id="{8BBEF665-5BF3-5E0D-D609-4EF41BF30F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2" name="Rectangle 1531">
                              <a:extLst>
                                <a:ext uri="{FF2B5EF4-FFF2-40B4-BE49-F238E27FC236}">
                                  <a16:creationId xmlns:a16="http://schemas.microsoft.com/office/drawing/2014/main" id="{E35C2D04-E599-1975-C03C-8231E3F143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3" name="Rectangle 1532">
                              <a:extLst>
                                <a:ext uri="{FF2B5EF4-FFF2-40B4-BE49-F238E27FC236}">
                                  <a16:creationId xmlns:a16="http://schemas.microsoft.com/office/drawing/2014/main" id="{2CCC303E-C80A-2A12-EAEB-909CCC1E1D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4" name="Rectangle 1533">
                              <a:extLst>
                                <a:ext uri="{FF2B5EF4-FFF2-40B4-BE49-F238E27FC236}">
                                  <a16:creationId xmlns:a16="http://schemas.microsoft.com/office/drawing/2014/main" id="{AB836F29-53DA-D474-58A8-13BB0F87C5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5" name="Rectangle 1534">
                              <a:extLst>
                                <a:ext uri="{FF2B5EF4-FFF2-40B4-BE49-F238E27FC236}">
                                  <a16:creationId xmlns:a16="http://schemas.microsoft.com/office/drawing/2014/main" id="{FB64E14F-A266-E535-426C-7F91369A63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6" name="Rectangle 1535">
                              <a:extLst>
                                <a:ext uri="{FF2B5EF4-FFF2-40B4-BE49-F238E27FC236}">
                                  <a16:creationId xmlns:a16="http://schemas.microsoft.com/office/drawing/2014/main" id="{40924C4D-F5A4-1724-C9F8-BEE98CB2A9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37" name="Rectangle 1536">
                              <a:extLst>
                                <a:ext uri="{FF2B5EF4-FFF2-40B4-BE49-F238E27FC236}">
                                  <a16:creationId xmlns:a16="http://schemas.microsoft.com/office/drawing/2014/main" id="{23025AFC-B22B-F4D7-38C7-13906D75BFD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427" name="Group 1426">
                      <a:extLst>
                        <a:ext uri="{FF2B5EF4-FFF2-40B4-BE49-F238E27FC236}">
                          <a16:creationId xmlns:a16="http://schemas.microsoft.com/office/drawing/2014/main" id="{6CB77351-AAD6-8234-4FC6-1E322F2B4E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428" name="Group 1427">
                        <a:extLst>
                          <a:ext uri="{FF2B5EF4-FFF2-40B4-BE49-F238E27FC236}">
                            <a16:creationId xmlns:a16="http://schemas.microsoft.com/office/drawing/2014/main" id="{281C9BBD-07AE-7C71-6CE6-1C64E6A3FAC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476" name="Group 1475">
                          <a:extLst>
                            <a:ext uri="{FF2B5EF4-FFF2-40B4-BE49-F238E27FC236}">
                              <a16:creationId xmlns:a16="http://schemas.microsoft.com/office/drawing/2014/main" id="{6ED41CEB-FD25-27AD-D731-C42D762BECB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500" name="Group 1499">
                            <a:extLst>
                              <a:ext uri="{FF2B5EF4-FFF2-40B4-BE49-F238E27FC236}">
                                <a16:creationId xmlns:a16="http://schemas.microsoft.com/office/drawing/2014/main" id="{EFB7629B-E0B4-BE38-6DAA-BB29798CB1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12" name="Rectangle 1511">
                              <a:extLst>
                                <a:ext uri="{FF2B5EF4-FFF2-40B4-BE49-F238E27FC236}">
                                  <a16:creationId xmlns:a16="http://schemas.microsoft.com/office/drawing/2014/main" id="{FC680444-3BEA-7160-4E68-288DF20452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3" name="Rectangle 1512">
                              <a:extLst>
                                <a:ext uri="{FF2B5EF4-FFF2-40B4-BE49-F238E27FC236}">
                                  <a16:creationId xmlns:a16="http://schemas.microsoft.com/office/drawing/2014/main" id="{0B83D4F1-F498-A248-F299-4DFF55132F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4" name="Rectangle 1513">
                              <a:extLst>
                                <a:ext uri="{FF2B5EF4-FFF2-40B4-BE49-F238E27FC236}">
                                  <a16:creationId xmlns:a16="http://schemas.microsoft.com/office/drawing/2014/main" id="{5EE096AD-93EF-BB80-4FB5-145E9521379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5" name="Rectangle 1514">
                              <a:extLst>
                                <a:ext uri="{FF2B5EF4-FFF2-40B4-BE49-F238E27FC236}">
                                  <a16:creationId xmlns:a16="http://schemas.microsoft.com/office/drawing/2014/main" id="{10D21406-54F2-E52C-CECD-33E634ACD0E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6" name="Rectangle 1515">
                              <a:extLst>
                                <a:ext uri="{FF2B5EF4-FFF2-40B4-BE49-F238E27FC236}">
                                  <a16:creationId xmlns:a16="http://schemas.microsoft.com/office/drawing/2014/main" id="{41573AFE-A9F1-F328-91E8-7A129ACAB5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7" name="Rectangle 1516">
                              <a:extLst>
                                <a:ext uri="{FF2B5EF4-FFF2-40B4-BE49-F238E27FC236}">
                                  <a16:creationId xmlns:a16="http://schemas.microsoft.com/office/drawing/2014/main" id="{C293F976-7217-8947-9644-4F98D184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8" name="Rectangle 1517">
                              <a:extLst>
                                <a:ext uri="{FF2B5EF4-FFF2-40B4-BE49-F238E27FC236}">
                                  <a16:creationId xmlns:a16="http://schemas.microsoft.com/office/drawing/2014/main" id="{592587F5-F768-277E-05AF-75468101C0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9" name="Rectangle 1518">
                              <a:extLst>
                                <a:ext uri="{FF2B5EF4-FFF2-40B4-BE49-F238E27FC236}">
                                  <a16:creationId xmlns:a16="http://schemas.microsoft.com/office/drawing/2014/main" id="{73406669-BCD8-4298-24CE-F4185E1AAE2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0" name="Rectangle 1519">
                              <a:extLst>
                                <a:ext uri="{FF2B5EF4-FFF2-40B4-BE49-F238E27FC236}">
                                  <a16:creationId xmlns:a16="http://schemas.microsoft.com/office/drawing/2014/main" id="{CD9801D1-A5D4-C874-2360-536437DFB02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21" name="Rectangle 1520">
                              <a:extLst>
                                <a:ext uri="{FF2B5EF4-FFF2-40B4-BE49-F238E27FC236}">
                                  <a16:creationId xmlns:a16="http://schemas.microsoft.com/office/drawing/2014/main" id="{A8D609F1-BD25-F991-05A6-82E6C0C56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501" name="Group 1500">
                            <a:extLst>
                              <a:ext uri="{FF2B5EF4-FFF2-40B4-BE49-F238E27FC236}">
                                <a16:creationId xmlns:a16="http://schemas.microsoft.com/office/drawing/2014/main" id="{70F2F849-C79C-5042-4B04-A649D40804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502" name="Rectangle 1501">
                              <a:extLst>
                                <a:ext uri="{FF2B5EF4-FFF2-40B4-BE49-F238E27FC236}">
                                  <a16:creationId xmlns:a16="http://schemas.microsoft.com/office/drawing/2014/main" id="{1B1D46DC-D187-EA2C-396B-DBF8984D7A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3" name="Rectangle 1502">
                              <a:extLst>
                                <a:ext uri="{FF2B5EF4-FFF2-40B4-BE49-F238E27FC236}">
                                  <a16:creationId xmlns:a16="http://schemas.microsoft.com/office/drawing/2014/main" id="{10ABD67C-D977-08E8-C568-294DFC150A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4" name="Rectangle 1503">
                              <a:extLst>
                                <a:ext uri="{FF2B5EF4-FFF2-40B4-BE49-F238E27FC236}">
                                  <a16:creationId xmlns:a16="http://schemas.microsoft.com/office/drawing/2014/main" id="{00274190-6B27-B4BC-B910-B9CB0B56D8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5" name="Rectangle 1504">
                              <a:extLst>
                                <a:ext uri="{FF2B5EF4-FFF2-40B4-BE49-F238E27FC236}">
                                  <a16:creationId xmlns:a16="http://schemas.microsoft.com/office/drawing/2014/main" id="{698C15D9-EE22-3C6C-6905-5AE3DB38C9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6" name="Rectangle 1505">
                              <a:extLst>
                                <a:ext uri="{FF2B5EF4-FFF2-40B4-BE49-F238E27FC236}">
                                  <a16:creationId xmlns:a16="http://schemas.microsoft.com/office/drawing/2014/main" id="{6FE98751-4D8B-520B-E551-3ECBC0F451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7" name="Rectangle 1506">
                              <a:extLst>
                                <a:ext uri="{FF2B5EF4-FFF2-40B4-BE49-F238E27FC236}">
                                  <a16:creationId xmlns:a16="http://schemas.microsoft.com/office/drawing/2014/main" id="{7297F329-64C0-AB34-08B3-6E49254749B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8" name="Rectangle 1507">
                              <a:extLst>
                                <a:ext uri="{FF2B5EF4-FFF2-40B4-BE49-F238E27FC236}">
                                  <a16:creationId xmlns:a16="http://schemas.microsoft.com/office/drawing/2014/main" id="{FE8E257A-134A-C383-CFC7-D892F9129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09" name="Rectangle 1508">
                              <a:extLst>
                                <a:ext uri="{FF2B5EF4-FFF2-40B4-BE49-F238E27FC236}">
                                  <a16:creationId xmlns:a16="http://schemas.microsoft.com/office/drawing/2014/main" id="{560F6C07-8E9E-01D8-F44A-216BDBC798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0" name="Rectangle 1509">
                              <a:extLst>
                                <a:ext uri="{FF2B5EF4-FFF2-40B4-BE49-F238E27FC236}">
                                  <a16:creationId xmlns:a16="http://schemas.microsoft.com/office/drawing/2014/main" id="{6D6521DE-64C7-2DAC-03FF-30F14F8DA7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511" name="Rectangle 1510">
                              <a:extLst>
                                <a:ext uri="{FF2B5EF4-FFF2-40B4-BE49-F238E27FC236}">
                                  <a16:creationId xmlns:a16="http://schemas.microsoft.com/office/drawing/2014/main" id="{5ED08C10-46DF-2B40-B5EE-4C7DD6EF13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77" name="Group 1476">
                          <a:extLst>
                            <a:ext uri="{FF2B5EF4-FFF2-40B4-BE49-F238E27FC236}">
                              <a16:creationId xmlns:a16="http://schemas.microsoft.com/office/drawing/2014/main" id="{BDA6B756-5129-4FFE-2D9A-146B856D6EC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78" name="Group 1477">
                            <a:extLst>
                              <a:ext uri="{FF2B5EF4-FFF2-40B4-BE49-F238E27FC236}">
                                <a16:creationId xmlns:a16="http://schemas.microsoft.com/office/drawing/2014/main" id="{FC9981F8-E15E-66D9-98A0-939BF9415B4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90" name="Rectangle 1489">
                              <a:extLst>
                                <a:ext uri="{FF2B5EF4-FFF2-40B4-BE49-F238E27FC236}">
                                  <a16:creationId xmlns:a16="http://schemas.microsoft.com/office/drawing/2014/main" id="{E52CBD6C-3444-577B-BF6B-9BA0A08A91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1" name="Rectangle 1490">
                              <a:extLst>
                                <a:ext uri="{FF2B5EF4-FFF2-40B4-BE49-F238E27FC236}">
                                  <a16:creationId xmlns:a16="http://schemas.microsoft.com/office/drawing/2014/main" id="{EF9E6705-062E-D821-8DFB-6DA7B4139E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2" name="Rectangle 1491">
                              <a:extLst>
                                <a:ext uri="{FF2B5EF4-FFF2-40B4-BE49-F238E27FC236}">
                                  <a16:creationId xmlns:a16="http://schemas.microsoft.com/office/drawing/2014/main" id="{61E0D623-C84E-59C7-1E34-CC37EF9635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3" name="Rectangle 1492">
                              <a:extLst>
                                <a:ext uri="{FF2B5EF4-FFF2-40B4-BE49-F238E27FC236}">
                                  <a16:creationId xmlns:a16="http://schemas.microsoft.com/office/drawing/2014/main" id="{0AC91396-CEBF-AE37-B833-3D119E2472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4" name="Rectangle 1493">
                              <a:extLst>
                                <a:ext uri="{FF2B5EF4-FFF2-40B4-BE49-F238E27FC236}">
                                  <a16:creationId xmlns:a16="http://schemas.microsoft.com/office/drawing/2014/main" id="{97C12C79-ECAC-6EF8-6B58-948FF8E06FB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5" name="Rectangle 1494">
                              <a:extLst>
                                <a:ext uri="{FF2B5EF4-FFF2-40B4-BE49-F238E27FC236}">
                                  <a16:creationId xmlns:a16="http://schemas.microsoft.com/office/drawing/2014/main" id="{21CAC0AE-83E7-7462-796F-1CB8BA7598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6" name="Rectangle 1495">
                              <a:extLst>
                                <a:ext uri="{FF2B5EF4-FFF2-40B4-BE49-F238E27FC236}">
                                  <a16:creationId xmlns:a16="http://schemas.microsoft.com/office/drawing/2014/main" id="{EAFCB430-3AA5-48FF-A2D4-FC74178506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7" name="Rectangle 1496">
                              <a:extLst>
                                <a:ext uri="{FF2B5EF4-FFF2-40B4-BE49-F238E27FC236}">
                                  <a16:creationId xmlns:a16="http://schemas.microsoft.com/office/drawing/2014/main" id="{531F565C-CD8E-6511-9390-9AE92A3857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8" name="Rectangle 1497">
                              <a:extLst>
                                <a:ext uri="{FF2B5EF4-FFF2-40B4-BE49-F238E27FC236}">
                                  <a16:creationId xmlns:a16="http://schemas.microsoft.com/office/drawing/2014/main" id="{70703F69-88B8-9467-4F8D-485FA9E75B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99" name="Rectangle 1498">
                              <a:extLst>
                                <a:ext uri="{FF2B5EF4-FFF2-40B4-BE49-F238E27FC236}">
                                  <a16:creationId xmlns:a16="http://schemas.microsoft.com/office/drawing/2014/main" id="{E3A8ABC6-FB0F-AABD-55BC-FF4848DBA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79" name="Group 1478">
                            <a:extLst>
                              <a:ext uri="{FF2B5EF4-FFF2-40B4-BE49-F238E27FC236}">
                                <a16:creationId xmlns:a16="http://schemas.microsoft.com/office/drawing/2014/main" id="{E74325ED-7D3A-EDEB-8D7F-64976C0D590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80" name="Rectangle 1479">
                              <a:extLst>
                                <a:ext uri="{FF2B5EF4-FFF2-40B4-BE49-F238E27FC236}">
                                  <a16:creationId xmlns:a16="http://schemas.microsoft.com/office/drawing/2014/main" id="{126DCE89-ADD8-DA00-3D99-8BC80E9D2B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1" name="Rectangle 1480">
                              <a:extLst>
                                <a:ext uri="{FF2B5EF4-FFF2-40B4-BE49-F238E27FC236}">
                                  <a16:creationId xmlns:a16="http://schemas.microsoft.com/office/drawing/2014/main" id="{99C97C1F-D210-02B0-DE9D-96F216024E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2" name="Rectangle 1481">
                              <a:extLst>
                                <a:ext uri="{FF2B5EF4-FFF2-40B4-BE49-F238E27FC236}">
                                  <a16:creationId xmlns:a16="http://schemas.microsoft.com/office/drawing/2014/main" id="{E73411F7-3125-CEC4-1CDD-626BB6B99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3" name="Rectangle 1482">
                              <a:extLst>
                                <a:ext uri="{FF2B5EF4-FFF2-40B4-BE49-F238E27FC236}">
                                  <a16:creationId xmlns:a16="http://schemas.microsoft.com/office/drawing/2014/main" id="{C005DE36-4E85-BFC2-6960-C621D4D9B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4" name="Rectangle 1483">
                              <a:extLst>
                                <a:ext uri="{FF2B5EF4-FFF2-40B4-BE49-F238E27FC236}">
                                  <a16:creationId xmlns:a16="http://schemas.microsoft.com/office/drawing/2014/main" id="{5C3F6965-8C1F-08B6-3EEE-82F1A90EF70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5" name="Rectangle 1484">
                              <a:extLst>
                                <a:ext uri="{FF2B5EF4-FFF2-40B4-BE49-F238E27FC236}">
                                  <a16:creationId xmlns:a16="http://schemas.microsoft.com/office/drawing/2014/main" id="{EE3E2D01-5039-BBE5-E4C3-A048CEB1A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6" name="Rectangle 1485">
                              <a:extLst>
                                <a:ext uri="{FF2B5EF4-FFF2-40B4-BE49-F238E27FC236}">
                                  <a16:creationId xmlns:a16="http://schemas.microsoft.com/office/drawing/2014/main" id="{4BE72B9F-BD87-68E6-F293-989211F9B1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7" name="Rectangle 1486">
                              <a:extLst>
                                <a:ext uri="{FF2B5EF4-FFF2-40B4-BE49-F238E27FC236}">
                                  <a16:creationId xmlns:a16="http://schemas.microsoft.com/office/drawing/2014/main" id="{C0E85534-3BB5-A665-6224-2512C00AF0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8" name="Rectangle 1487">
                              <a:extLst>
                                <a:ext uri="{FF2B5EF4-FFF2-40B4-BE49-F238E27FC236}">
                                  <a16:creationId xmlns:a16="http://schemas.microsoft.com/office/drawing/2014/main" id="{F13B15A2-3AA0-2F9E-8177-E7CFC2095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89" name="Rectangle 1488">
                              <a:extLst>
                                <a:ext uri="{FF2B5EF4-FFF2-40B4-BE49-F238E27FC236}">
                                  <a16:creationId xmlns:a16="http://schemas.microsoft.com/office/drawing/2014/main" id="{E9B3F521-CBBD-F3A9-3EC0-F04409890F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429" name="Group 1428">
                        <a:extLst>
                          <a:ext uri="{FF2B5EF4-FFF2-40B4-BE49-F238E27FC236}">
                            <a16:creationId xmlns:a16="http://schemas.microsoft.com/office/drawing/2014/main" id="{70761349-B36B-393E-60D1-BA7A7B78F9F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430" name="Group 1429">
                          <a:extLst>
                            <a:ext uri="{FF2B5EF4-FFF2-40B4-BE49-F238E27FC236}">
                              <a16:creationId xmlns:a16="http://schemas.microsoft.com/office/drawing/2014/main" id="{B52663B6-E453-C689-9EBD-74564DAD22E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454" name="Group 1453">
                            <a:extLst>
                              <a:ext uri="{FF2B5EF4-FFF2-40B4-BE49-F238E27FC236}">
                                <a16:creationId xmlns:a16="http://schemas.microsoft.com/office/drawing/2014/main" id="{A96091B5-CAFC-3B3D-E6E6-7833BC4497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66" name="Rectangle 1465">
                              <a:extLst>
                                <a:ext uri="{FF2B5EF4-FFF2-40B4-BE49-F238E27FC236}">
                                  <a16:creationId xmlns:a16="http://schemas.microsoft.com/office/drawing/2014/main" id="{74021198-89B6-D7FD-7B2D-739D76A5E25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7" name="Rectangle 1466">
                              <a:extLst>
                                <a:ext uri="{FF2B5EF4-FFF2-40B4-BE49-F238E27FC236}">
                                  <a16:creationId xmlns:a16="http://schemas.microsoft.com/office/drawing/2014/main" id="{D0935E4F-8F5D-0640-BC79-730C4928E59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8" name="Rectangle 1467">
                              <a:extLst>
                                <a:ext uri="{FF2B5EF4-FFF2-40B4-BE49-F238E27FC236}">
                                  <a16:creationId xmlns:a16="http://schemas.microsoft.com/office/drawing/2014/main" id="{EB7374E2-4325-0419-B294-BA49A0F467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9" name="Rectangle 1468">
                              <a:extLst>
                                <a:ext uri="{FF2B5EF4-FFF2-40B4-BE49-F238E27FC236}">
                                  <a16:creationId xmlns:a16="http://schemas.microsoft.com/office/drawing/2014/main" id="{B67EC9B5-3211-7866-13E7-805FDC4F3D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0" name="Rectangle 1469">
                              <a:extLst>
                                <a:ext uri="{FF2B5EF4-FFF2-40B4-BE49-F238E27FC236}">
                                  <a16:creationId xmlns:a16="http://schemas.microsoft.com/office/drawing/2014/main" id="{B06B40D7-11E1-CF55-EB91-04DD159FFF6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1" name="Rectangle 1470">
                              <a:extLst>
                                <a:ext uri="{FF2B5EF4-FFF2-40B4-BE49-F238E27FC236}">
                                  <a16:creationId xmlns:a16="http://schemas.microsoft.com/office/drawing/2014/main" id="{885EF375-95B8-04E8-D232-3A658B4B4E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2" name="Rectangle 1471">
                              <a:extLst>
                                <a:ext uri="{FF2B5EF4-FFF2-40B4-BE49-F238E27FC236}">
                                  <a16:creationId xmlns:a16="http://schemas.microsoft.com/office/drawing/2014/main" id="{D339BEC6-3A5B-3A7C-1284-7FE28653A2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3" name="Rectangle 1472">
                              <a:extLst>
                                <a:ext uri="{FF2B5EF4-FFF2-40B4-BE49-F238E27FC236}">
                                  <a16:creationId xmlns:a16="http://schemas.microsoft.com/office/drawing/2014/main" id="{0E1394D6-6BE9-13A0-2F61-613F35886C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4" name="Rectangle 1473">
                              <a:extLst>
                                <a:ext uri="{FF2B5EF4-FFF2-40B4-BE49-F238E27FC236}">
                                  <a16:creationId xmlns:a16="http://schemas.microsoft.com/office/drawing/2014/main" id="{288D33CB-0D0D-B01F-7FF9-FDECDFEF94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75" name="Rectangle 1474">
                              <a:extLst>
                                <a:ext uri="{FF2B5EF4-FFF2-40B4-BE49-F238E27FC236}">
                                  <a16:creationId xmlns:a16="http://schemas.microsoft.com/office/drawing/2014/main" id="{E14B2DB8-64A9-0648-40B1-CAB8EA4D94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55" name="Group 1454">
                            <a:extLst>
                              <a:ext uri="{FF2B5EF4-FFF2-40B4-BE49-F238E27FC236}">
                                <a16:creationId xmlns:a16="http://schemas.microsoft.com/office/drawing/2014/main" id="{D6EFBBE2-5362-DEB1-C92E-338BF08FCDD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56" name="Rectangle 1455">
                              <a:extLst>
                                <a:ext uri="{FF2B5EF4-FFF2-40B4-BE49-F238E27FC236}">
                                  <a16:creationId xmlns:a16="http://schemas.microsoft.com/office/drawing/2014/main" id="{FD897984-36AE-2D4D-FAC3-A8D177C88C3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7" name="Rectangle 1456">
                              <a:extLst>
                                <a:ext uri="{FF2B5EF4-FFF2-40B4-BE49-F238E27FC236}">
                                  <a16:creationId xmlns:a16="http://schemas.microsoft.com/office/drawing/2014/main" id="{CA3E7F77-7548-CA7B-4DC2-C08FEC079E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8" name="Rectangle 1457">
                              <a:extLst>
                                <a:ext uri="{FF2B5EF4-FFF2-40B4-BE49-F238E27FC236}">
                                  <a16:creationId xmlns:a16="http://schemas.microsoft.com/office/drawing/2014/main" id="{55D2569B-7786-33CC-F330-B0A1E9B992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9" name="Rectangle 1458">
                              <a:extLst>
                                <a:ext uri="{FF2B5EF4-FFF2-40B4-BE49-F238E27FC236}">
                                  <a16:creationId xmlns:a16="http://schemas.microsoft.com/office/drawing/2014/main" id="{64FCB1A6-A9A8-769B-4F8C-8F5F9B08DC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0" name="Rectangle 1459">
                              <a:extLst>
                                <a:ext uri="{FF2B5EF4-FFF2-40B4-BE49-F238E27FC236}">
                                  <a16:creationId xmlns:a16="http://schemas.microsoft.com/office/drawing/2014/main" id="{46A56949-5BA8-2DD5-FEF0-40CA52C5F0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1" name="Rectangle 1460">
                              <a:extLst>
                                <a:ext uri="{FF2B5EF4-FFF2-40B4-BE49-F238E27FC236}">
                                  <a16:creationId xmlns:a16="http://schemas.microsoft.com/office/drawing/2014/main" id="{611A46CF-1F80-FA7B-FE9D-FCCC8ADEDA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2" name="Rectangle 1461">
                              <a:extLst>
                                <a:ext uri="{FF2B5EF4-FFF2-40B4-BE49-F238E27FC236}">
                                  <a16:creationId xmlns:a16="http://schemas.microsoft.com/office/drawing/2014/main" id="{63924228-CE3C-19EA-CD46-3F9DE76488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3" name="Rectangle 1462">
                              <a:extLst>
                                <a:ext uri="{FF2B5EF4-FFF2-40B4-BE49-F238E27FC236}">
                                  <a16:creationId xmlns:a16="http://schemas.microsoft.com/office/drawing/2014/main" id="{4FE6178D-EB52-AC54-8B1C-1ACC7868CBF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4" name="Rectangle 1463">
                              <a:extLst>
                                <a:ext uri="{FF2B5EF4-FFF2-40B4-BE49-F238E27FC236}">
                                  <a16:creationId xmlns:a16="http://schemas.microsoft.com/office/drawing/2014/main" id="{499E0811-40BF-6023-1423-18ECDA2763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65" name="Rectangle 1464">
                              <a:extLst>
                                <a:ext uri="{FF2B5EF4-FFF2-40B4-BE49-F238E27FC236}">
                                  <a16:creationId xmlns:a16="http://schemas.microsoft.com/office/drawing/2014/main" id="{1E266C61-6855-8A51-D580-C61714F3345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431" name="Group 1430">
                          <a:extLst>
                            <a:ext uri="{FF2B5EF4-FFF2-40B4-BE49-F238E27FC236}">
                              <a16:creationId xmlns:a16="http://schemas.microsoft.com/office/drawing/2014/main" id="{153859D3-EC19-0A62-F629-F73ECD5D6F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432" name="Group 1431">
                            <a:extLst>
                              <a:ext uri="{FF2B5EF4-FFF2-40B4-BE49-F238E27FC236}">
                                <a16:creationId xmlns:a16="http://schemas.microsoft.com/office/drawing/2014/main" id="{E90C3F1B-019C-5567-D9D5-8089E16974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44" name="Rectangle 1443">
                              <a:extLst>
                                <a:ext uri="{FF2B5EF4-FFF2-40B4-BE49-F238E27FC236}">
                                  <a16:creationId xmlns:a16="http://schemas.microsoft.com/office/drawing/2014/main" id="{F393D6C9-6173-4541-2F08-32C2DA7BB5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5" name="Rectangle 1444">
                              <a:extLst>
                                <a:ext uri="{FF2B5EF4-FFF2-40B4-BE49-F238E27FC236}">
                                  <a16:creationId xmlns:a16="http://schemas.microsoft.com/office/drawing/2014/main" id="{86C5DA85-1020-0FC9-D7B6-FF1D5A11CF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6" name="Rectangle 1445">
                              <a:extLst>
                                <a:ext uri="{FF2B5EF4-FFF2-40B4-BE49-F238E27FC236}">
                                  <a16:creationId xmlns:a16="http://schemas.microsoft.com/office/drawing/2014/main" id="{38D66A74-9E75-96A7-E8A9-1E4C5305F2D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7" name="Rectangle 1446">
                              <a:extLst>
                                <a:ext uri="{FF2B5EF4-FFF2-40B4-BE49-F238E27FC236}">
                                  <a16:creationId xmlns:a16="http://schemas.microsoft.com/office/drawing/2014/main" id="{5B803888-E9CA-E901-019C-2244432CB6F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8" name="Rectangle 1447">
                              <a:extLst>
                                <a:ext uri="{FF2B5EF4-FFF2-40B4-BE49-F238E27FC236}">
                                  <a16:creationId xmlns:a16="http://schemas.microsoft.com/office/drawing/2014/main" id="{BF9F0EEC-F518-1168-2985-052D6B6D81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9" name="Rectangle 1448">
                              <a:extLst>
                                <a:ext uri="{FF2B5EF4-FFF2-40B4-BE49-F238E27FC236}">
                                  <a16:creationId xmlns:a16="http://schemas.microsoft.com/office/drawing/2014/main" id="{52673F8B-D34F-4E7F-EFEF-324C1A0B54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0" name="Rectangle 1449">
                              <a:extLst>
                                <a:ext uri="{FF2B5EF4-FFF2-40B4-BE49-F238E27FC236}">
                                  <a16:creationId xmlns:a16="http://schemas.microsoft.com/office/drawing/2014/main" id="{5AC9B2D8-D850-45E5-22B0-359E943B46F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1" name="Rectangle 1450">
                              <a:extLst>
                                <a:ext uri="{FF2B5EF4-FFF2-40B4-BE49-F238E27FC236}">
                                  <a16:creationId xmlns:a16="http://schemas.microsoft.com/office/drawing/2014/main" id="{2FF64E8D-DA69-FD9E-A3EF-25FE02246D4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2" name="Rectangle 1451">
                              <a:extLst>
                                <a:ext uri="{FF2B5EF4-FFF2-40B4-BE49-F238E27FC236}">
                                  <a16:creationId xmlns:a16="http://schemas.microsoft.com/office/drawing/2014/main" id="{0AD54AA6-AE19-21F0-F790-7E9CABB7E7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53" name="Rectangle 1452">
                              <a:extLst>
                                <a:ext uri="{FF2B5EF4-FFF2-40B4-BE49-F238E27FC236}">
                                  <a16:creationId xmlns:a16="http://schemas.microsoft.com/office/drawing/2014/main" id="{F21E1A82-1E93-D4F1-9B14-7EE30187A7D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433" name="Group 1432">
                            <a:extLst>
                              <a:ext uri="{FF2B5EF4-FFF2-40B4-BE49-F238E27FC236}">
                                <a16:creationId xmlns:a16="http://schemas.microsoft.com/office/drawing/2014/main" id="{9A810C54-3500-5038-D991-37079ADC574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434" name="Rectangle 1433">
                              <a:extLst>
                                <a:ext uri="{FF2B5EF4-FFF2-40B4-BE49-F238E27FC236}">
                                  <a16:creationId xmlns:a16="http://schemas.microsoft.com/office/drawing/2014/main" id="{815AD630-9B59-2DF8-7FD4-6BE019038D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5" name="Rectangle 1434">
                              <a:extLst>
                                <a:ext uri="{FF2B5EF4-FFF2-40B4-BE49-F238E27FC236}">
                                  <a16:creationId xmlns:a16="http://schemas.microsoft.com/office/drawing/2014/main" id="{4A55DA3A-4BE1-FF1C-F381-AF9831A491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6" name="Rectangle 1435">
                              <a:extLst>
                                <a:ext uri="{FF2B5EF4-FFF2-40B4-BE49-F238E27FC236}">
                                  <a16:creationId xmlns:a16="http://schemas.microsoft.com/office/drawing/2014/main" id="{75DE4CC2-C20A-8256-4178-25DF161509F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7" name="Rectangle 1436">
                              <a:extLst>
                                <a:ext uri="{FF2B5EF4-FFF2-40B4-BE49-F238E27FC236}">
                                  <a16:creationId xmlns:a16="http://schemas.microsoft.com/office/drawing/2014/main" id="{85AFF5DA-F39C-20C2-BA55-90393920F76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8" name="Rectangle 1437">
                              <a:extLst>
                                <a:ext uri="{FF2B5EF4-FFF2-40B4-BE49-F238E27FC236}">
                                  <a16:creationId xmlns:a16="http://schemas.microsoft.com/office/drawing/2014/main" id="{EFACFEA8-4780-F8D8-B7D6-9D661E6F94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39" name="Rectangle 1438">
                              <a:extLst>
                                <a:ext uri="{FF2B5EF4-FFF2-40B4-BE49-F238E27FC236}">
                                  <a16:creationId xmlns:a16="http://schemas.microsoft.com/office/drawing/2014/main" id="{42CACD5F-C877-EC6C-B234-2C8EE8355F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0" name="Rectangle 1439">
                              <a:extLst>
                                <a:ext uri="{FF2B5EF4-FFF2-40B4-BE49-F238E27FC236}">
                                  <a16:creationId xmlns:a16="http://schemas.microsoft.com/office/drawing/2014/main" id="{108039CB-95C8-66A4-F043-8D171EC09B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1" name="Rectangle 1440">
                              <a:extLst>
                                <a:ext uri="{FF2B5EF4-FFF2-40B4-BE49-F238E27FC236}">
                                  <a16:creationId xmlns:a16="http://schemas.microsoft.com/office/drawing/2014/main" id="{170AFEA4-3AC3-F791-4FDE-1CA4A5581F0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2" name="Rectangle 1441">
                              <a:extLst>
                                <a:ext uri="{FF2B5EF4-FFF2-40B4-BE49-F238E27FC236}">
                                  <a16:creationId xmlns:a16="http://schemas.microsoft.com/office/drawing/2014/main" id="{0836D7F8-898E-98EC-8B7D-8545A4EB0B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443" name="Rectangle 1442">
                              <a:extLst>
                                <a:ext uri="{FF2B5EF4-FFF2-40B4-BE49-F238E27FC236}">
                                  <a16:creationId xmlns:a16="http://schemas.microsoft.com/office/drawing/2014/main" id="{F8713BF7-C46C-9240-CFCE-3DB086B193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30" name="Group 1329">
                  <a:extLst>
                    <a:ext uri="{FF2B5EF4-FFF2-40B4-BE49-F238E27FC236}">
                      <a16:creationId xmlns:a16="http://schemas.microsoft.com/office/drawing/2014/main" id="{B7FDEFA7-8577-FA65-1A31-25084A7A09CB}"/>
                    </a:ext>
                  </a:extLst>
                </p:cNvPr>
                <p:cNvGrpSpPr/>
                <p:nvPr/>
              </p:nvGrpSpPr>
              <p:grpSpPr>
                <a:xfrm>
                  <a:off x="10326489" y="3524139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378" name="Group 1377">
                    <a:extLst>
                      <a:ext uri="{FF2B5EF4-FFF2-40B4-BE49-F238E27FC236}">
                        <a16:creationId xmlns:a16="http://schemas.microsoft.com/office/drawing/2014/main" id="{8F226408-64EA-3590-588A-1DFE2C5C098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402" name="Group 1401">
                      <a:extLst>
                        <a:ext uri="{FF2B5EF4-FFF2-40B4-BE49-F238E27FC236}">
                          <a16:creationId xmlns:a16="http://schemas.microsoft.com/office/drawing/2014/main" id="{ECA554A9-B00B-C7C1-5477-595AB56F88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414" name="Rectangle 1413">
                        <a:extLst>
                          <a:ext uri="{FF2B5EF4-FFF2-40B4-BE49-F238E27FC236}">
                            <a16:creationId xmlns:a16="http://schemas.microsoft.com/office/drawing/2014/main" id="{E4669D0B-C965-F677-364E-A1995D3F4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5" name="Rectangle 1414">
                        <a:extLst>
                          <a:ext uri="{FF2B5EF4-FFF2-40B4-BE49-F238E27FC236}">
                            <a16:creationId xmlns:a16="http://schemas.microsoft.com/office/drawing/2014/main" id="{C6B7522A-385B-9C42-1392-F0A5891E76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6" name="Rectangle 1415">
                        <a:extLst>
                          <a:ext uri="{FF2B5EF4-FFF2-40B4-BE49-F238E27FC236}">
                            <a16:creationId xmlns:a16="http://schemas.microsoft.com/office/drawing/2014/main" id="{62A2293E-676D-9035-5933-E20FDCA120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7" name="Rectangle 1416">
                        <a:extLst>
                          <a:ext uri="{FF2B5EF4-FFF2-40B4-BE49-F238E27FC236}">
                            <a16:creationId xmlns:a16="http://schemas.microsoft.com/office/drawing/2014/main" id="{59321166-8E8D-098D-9AC2-9B94531B48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8" name="Rectangle 1417">
                        <a:extLst>
                          <a:ext uri="{FF2B5EF4-FFF2-40B4-BE49-F238E27FC236}">
                            <a16:creationId xmlns:a16="http://schemas.microsoft.com/office/drawing/2014/main" id="{FF91D671-75BA-456B-4643-078571563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9" name="Rectangle 1418">
                        <a:extLst>
                          <a:ext uri="{FF2B5EF4-FFF2-40B4-BE49-F238E27FC236}">
                            <a16:creationId xmlns:a16="http://schemas.microsoft.com/office/drawing/2014/main" id="{385832A8-20C6-E673-0EBD-89B7A71B76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0" name="Rectangle 1419">
                        <a:extLst>
                          <a:ext uri="{FF2B5EF4-FFF2-40B4-BE49-F238E27FC236}">
                            <a16:creationId xmlns:a16="http://schemas.microsoft.com/office/drawing/2014/main" id="{787EA3DE-F1BE-59C0-00DB-B92FE717C11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1" name="Rectangle 1420">
                        <a:extLst>
                          <a:ext uri="{FF2B5EF4-FFF2-40B4-BE49-F238E27FC236}">
                            <a16:creationId xmlns:a16="http://schemas.microsoft.com/office/drawing/2014/main" id="{15AA8094-5C53-7900-89C8-47D9745C4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2" name="Rectangle 1421">
                        <a:extLst>
                          <a:ext uri="{FF2B5EF4-FFF2-40B4-BE49-F238E27FC236}">
                            <a16:creationId xmlns:a16="http://schemas.microsoft.com/office/drawing/2014/main" id="{F5A15CD9-FB1B-9908-34ED-21D5430794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23" name="Rectangle 1422">
                        <a:extLst>
                          <a:ext uri="{FF2B5EF4-FFF2-40B4-BE49-F238E27FC236}">
                            <a16:creationId xmlns:a16="http://schemas.microsoft.com/office/drawing/2014/main" id="{1A5D1025-A7B0-9AC9-BDBE-7F4D5FF6A4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403" name="Group 1402">
                      <a:extLst>
                        <a:ext uri="{FF2B5EF4-FFF2-40B4-BE49-F238E27FC236}">
                          <a16:creationId xmlns:a16="http://schemas.microsoft.com/office/drawing/2014/main" id="{B0B807AC-284A-AFE8-740C-42FD12AADE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404" name="Rectangle 1403">
                        <a:extLst>
                          <a:ext uri="{FF2B5EF4-FFF2-40B4-BE49-F238E27FC236}">
                            <a16:creationId xmlns:a16="http://schemas.microsoft.com/office/drawing/2014/main" id="{7E31C6B5-82FD-D62C-BF7A-E1D801CEFD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5" name="Rectangle 1404">
                        <a:extLst>
                          <a:ext uri="{FF2B5EF4-FFF2-40B4-BE49-F238E27FC236}">
                            <a16:creationId xmlns:a16="http://schemas.microsoft.com/office/drawing/2014/main" id="{32ACA5BB-42BE-91C6-8EF1-52E6E22B19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6" name="Rectangle 1405">
                        <a:extLst>
                          <a:ext uri="{FF2B5EF4-FFF2-40B4-BE49-F238E27FC236}">
                            <a16:creationId xmlns:a16="http://schemas.microsoft.com/office/drawing/2014/main" id="{DC23B90E-3F45-B0FD-CE63-3557DBD033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7" name="Rectangle 1406">
                        <a:extLst>
                          <a:ext uri="{FF2B5EF4-FFF2-40B4-BE49-F238E27FC236}">
                            <a16:creationId xmlns:a16="http://schemas.microsoft.com/office/drawing/2014/main" id="{AA46B2F7-03EE-4116-C978-14F1C99384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8" name="Rectangle 1407">
                        <a:extLst>
                          <a:ext uri="{FF2B5EF4-FFF2-40B4-BE49-F238E27FC236}">
                            <a16:creationId xmlns:a16="http://schemas.microsoft.com/office/drawing/2014/main" id="{65E0E301-E3C2-E836-0186-3A2EE3003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9" name="Rectangle 1408">
                        <a:extLst>
                          <a:ext uri="{FF2B5EF4-FFF2-40B4-BE49-F238E27FC236}">
                            <a16:creationId xmlns:a16="http://schemas.microsoft.com/office/drawing/2014/main" id="{5C7BE352-0574-E9CB-427D-9CC94D9C64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0" name="Rectangle 1409">
                        <a:extLst>
                          <a:ext uri="{FF2B5EF4-FFF2-40B4-BE49-F238E27FC236}">
                            <a16:creationId xmlns:a16="http://schemas.microsoft.com/office/drawing/2014/main" id="{DCC3EA28-0095-6BCE-E1E0-A5022657E8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1" name="Rectangle 1410">
                        <a:extLst>
                          <a:ext uri="{FF2B5EF4-FFF2-40B4-BE49-F238E27FC236}">
                            <a16:creationId xmlns:a16="http://schemas.microsoft.com/office/drawing/2014/main" id="{D6756580-92D9-2C0C-25B4-6B1940DB2F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2" name="Rectangle 1411">
                        <a:extLst>
                          <a:ext uri="{FF2B5EF4-FFF2-40B4-BE49-F238E27FC236}">
                            <a16:creationId xmlns:a16="http://schemas.microsoft.com/office/drawing/2014/main" id="{45792499-6B1E-F9BC-B07F-EACFA2ABAA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13" name="Rectangle 1412">
                        <a:extLst>
                          <a:ext uri="{FF2B5EF4-FFF2-40B4-BE49-F238E27FC236}">
                            <a16:creationId xmlns:a16="http://schemas.microsoft.com/office/drawing/2014/main" id="{279C5756-69CD-9B2B-34EB-C3FCCFD33E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379" name="Group 1378">
                    <a:extLst>
                      <a:ext uri="{FF2B5EF4-FFF2-40B4-BE49-F238E27FC236}">
                        <a16:creationId xmlns:a16="http://schemas.microsoft.com/office/drawing/2014/main" id="{FF17E98F-34E2-F17D-5984-F15CAEA27CED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380" name="Group 1379">
                      <a:extLst>
                        <a:ext uri="{FF2B5EF4-FFF2-40B4-BE49-F238E27FC236}">
                          <a16:creationId xmlns:a16="http://schemas.microsoft.com/office/drawing/2014/main" id="{BA18A04F-587C-1761-1C41-B5717DFFA3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392" name="Rectangle 1391">
                        <a:extLst>
                          <a:ext uri="{FF2B5EF4-FFF2-40B4-BE49-F238E27FC236}">
                            <a16:creationId xmlns:a16="http://schemas.microsoft.com/office/drawing/2014/main" id="{4625EA0E-C982-B06A-5A83-792E5BE75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3" name="Rectangle 1392">
                        <a:extLst>
                          <a:ext uri="{FF2B5EF4-FFF2-40B4-BE49-F238E27FC236}">
                            <a16:creationId xmlns:a16="http://schemas.microsoft.com/office/drawing/2014/main" id="{7A95CE69-F432-6BAD-D46A-C90FB7B533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4" name="Rectangle 1393">
                        <a:extLst>
                          <a:ext uri="{FF2B5EF4-FFF2-40B4-BE49-F238E27FC236}">
                            <a16:creationId xmlns:a16="http://schemas.microsoft.com/office/drawing/2014/main" id="{3B4FF42D-0773-13AB-EA92-36883EEE3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5" name="Rectangle 1394">
                        <a:extLst>
                          <a:ext uri="{FF2B5EF4-FFF2-40B4-BE49-F238E27FC236}">
                            <a16:creationId xmlns:a16="http://schemas.microsoft.com/office/drawing/2014/main" id="{7BE3D733-6A50-68AB-504B-00DC523FCA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6" name="Rectangle 1395">
                        <a:extLst>
                          <a:ext uri="{FF2B5EF4-FFF2-40B4-BE49-F238E27FC236}">
                            <a16:creationId xmlns:a16="http://schemas.microsoft.com/office/drawing/2014/main" id="{31DC7132-FBB2-8851-D3C7-3C7B01BD3D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7" name="Rectangle 1396">
                        <a:extLst>
                          <a:ext uri="{FF2B5EF4-FFF2-40B4-BE49-F238E27FC236}">
                            <a16:creationId xmlns:a16="http://schemas.microsoft.com/office/drawing/2014/main" id="{B3186374-BA10-7ADF-A35D-86B8AE967E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8" name="Rectangle 1397">
                        <a:extLst>
                          <a:ext uri="{FF2B5EF4-FFF2-40B4-BE49-F238E27FC236}">
                            <a16:creationId xmlns:a16="http://schemas.microsoft.com/office/drawing/2014/main" id="{978CCD0F-D2F1-47DD-CE05-57359E699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9" name="Rectangle 1398">
                        <a:extLst>
                          <a:ext uri="{FF2B5EF4-FFF2-40B4-BE49-F238E27FC236}">
                            <a16:creationId xmlns:a16="http://schemas.microsoft.com/office/drawing/2014/main" id="{E013A586-3C5C-5626-4386-AE7FC04074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0" name="Rectangle 1399">
                        <a:extLst>
                          <a:ext uri="{FF2B5EF4-FFF2-40B4-BE49-F238E27FC236}">
                            <a16:creationId xmlns:a16="http://schemas.microsoft.com/office/drawing/2014/main" id="{CD6B4503-E8FD-7F7B-BDA3-8CFEC0A4C8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401" name="Rectangle 1400">
                        <a:extLst>
                          <a:ext uri="{FF2B5EF4-FFF2-40B4-BE49-F238E27FC236}">
                            <a16:creationId xmlns:a16="http://schemas.microsoft.com/office/drawing/2014/main" id="{D206C19E-0F71-867F-6BDB-193CA77BD7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381" name="Group 1380">
                      <a:extLst>
                        <a:ext uri="{FF2B5EF4-FFF2-40B4-BE49-F238E27FC236}">
                          <a16:creationId xmlns:a16="http://schemas.microsoft.com/office/drawing/2014/main" id="{57C8EB4E-BE34-FAA8-2B97-DA2B24F4D2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382" name="Rectangle 1381">
                        <a:extLst>
                          <a:ext uri="{FF2B5EF4-FFF2-40B4-BE49-F238E27FC236}">
                            <a16:creationId xmlns:a16="http://schemas.microsoft.com/office/drawing/2014/main" id="{9CA1203A-B162-6076-D7E3-B8F6BA6D5F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3" name="Rectangle 1382">
                        <a:extLst>
                          <a:ext uri="{FF2B5EF4-FFF2-40B4-BE49-F238E27FC236}">
                            <a16:creationId xmlns:a16="http://schemas.microsoft.com/office/drawing/2014/main" id="{002DE818-C015-E72B-CC22-25CBC52D6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4" name="Rectangle 1383">
                        <a:extLst>
                          <a:ext uri="{FF2B5EF4-FFF2-40B4-BE49-F238E27FC236}">
                            <a16:creationId xmlns:a16="http://schemas.microsoft.com/office/drawing/2014/main" id="{791D16D6-58DF-5218-D868-C3BBA20D12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5" name="Rectangle 1384">
                        <a:extLst>
                          <a:ext uri="{FF2B5EF4-FFF2-40B4-BE49-F238E27FC236}">
                            <a16:creationId xmlns:a16="http://schemas.microsoft.com/office/drawing/2014/main" id="{2BF3D8F9-6E78-4148-1AEA-F74FD2093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6" name="Rectangle 1385">
                        <a:extLst>
                          <a:ext uri="{FF2B5EF4-FFF2-40B4-BE49-F238E27FC236}">
                            <a16:creationId xmlns:a16="http://schemas.microsoft.com/office/drawing/2014/main" id="{FA3F6CC9-E40C-C6DE-0FDF-97A1DCA580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7" name="Rectangle 1386">
                        <a:extLst>
                          <a:ext uri="{FF2B5EF4-FFF2-40B4-BE49-F238E27FC236}">
                            <a16:creationId xmlns:a16="http://schemas.microsoft.com/office/drawing/2014/main" id="{4028011D-20E8-3D52-763B-6E4EE4CF99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8" name="Rectangle 1387">
                        <a:extLst>
                          <a:ext uri="{FF2B5EF4-FFF2-40B4-BE49-F238E27FC236}">
                            <a16:creationId xmlns:a16="http://schemas.microsoft.com/office/drawing/2014/main" id="{F272A497-622B-E9B6-6AAA-4BC2D17D19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89" name="Rectangle 1388">
                        <a:extLst>
                          <a:ext uri="{FF2B5EF4-FFF2-40B4-BE49-F238E27FC236}">
                            <a16:creationId xmlns:a16="http://schemas.microsoft.com/office/drawing/2014/main" id="{0156FD81-8A8B-6FBC-B6A1-BB32CD2260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0" name="Rectangle 1389">
                        <a:extLst>
                          <a:ext uri="{FF2B5EF4-FFF2-40B4-BE49-F238E27FC236}">
                            <a16:creationId xmlns:a16="http://schemas.microsoft.com/office/drawing/2014/main" id="{47076D5E-3818-651A-E899-C80C29551E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391" name="Rectangle 1390">
                        <a:extLst>
                          <a:ext uri="{FF2B5EF4-FFF2-40B4-BE49-F238E27FC236}">
                            <a16:creationId xmlns:a16="http://schemas.microsoft.com/office/drawing/2014/main" id="{5F08270B-4D8B-2D8F-3C17-0411BF044F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31" name="Group 1330">
                  <a:extLst>
                    <a:ext uri="{FF2B5EF4-FFF2-40B4-BE49-F238E27FC236}">
                      <a16:creationId xmlns:a16="http://schemas.microsoft.com/office/drawing/2014/main" id="{1B48F434-8693-6133-5E1B-197409D919C0}"/>
                    </a:ext>
                  </a:extLst>
                </p:cNvPr>
                <p:cNvGrpSpPr/>
                <p:nvPr/>
              </p:nvGrpSpPr>
              <p:grpSpPr>
                <a:xfrm>
                  <a:off x="931318" y="3524139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56" name="Group 1355">
                    <a:extLst>
                      <a:ext uri="{FF2B5EF4-FFF2-40B4-BE49-F238E27FC236}">
                        <a16:creationId xmlns:a16="http://schemas.microsoft.com/office/drawing/2014/main" id="{13020A86-DC37-C811-E195-FC0DDF120A7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68" name="Rectangle 1367">
                      <a:extLst>
                        <a:ext uri="{FF2B5EF4-FFF2-40B4-BE49-F238E27FC236}">
                          <a16:creationId xmlns:a16="http://schemas.microsoft.com/office/drawing/2014/main" id="{2CB74847-F158-EA0A-2A93-12CA590AB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9" name="Rectangle 1368">
                      <a:extLst>
                        <a:ext uri="{FF2B5EF4-FFF2-40B4-BE49-F238E27FC236}">
                          <a16:creationId xmlns:a16="http://schemas.microsoft.com/office/drawing/2014/main" id="{C20BC8C4-A1D4-17C3-9F6C-351CD03E2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0" name="Rectangle 1369">
                      <a:extLst>
                        <a:ext uri="{FF2B5EF4-FFF2-40B4-BE49-F238E27FC236}">
                          <a16:creationId xmlns:a16="http://schemas.microsoft.com/office/drawing/2014/main" id="{B675ED12-60CB-CB0F-85AB-D5D864ADF8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1" name="Rectangle 1370">
                      <a:extLst>
                        <a:ext uri="{FF2B5EF4-FFF2-40B4-BE49-F238E27FC236}">
                          <a16:creationId xmlns:a16="http://schemas.microsoft.com/office/drawing/2014/main" id="{2A4EE742-3A58-BC50-635B-15C0D850F5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2" name="Rectangle 1371">
                      <a:extLst>
                        <a:ext uri="{FF2B5EF4-FFF2-40B4-BE49-F238E27FC236}">
                          <a16:creationId xmlns:a16="http://schemas.microsoft.com/office/drawing/2014/main" id="{F4A1C8A7-7BAE-C87B-21AE-5C85B560DE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3" name="Rectangle 1372">
                      <a:extLst>
                        <a:ext uri="{FF2B5EF4-FFF2-40B4-BE49-F238E27FC236}">
                          <a16:creationId xmlns:a16="http://schemas.microsoft.com/office/drawing/2014/main" id="{22CD50DE-3A42-9E4E-B484-21FA93D137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4" name="Rectangle 1373">
                      <a:extLst>
                        <a:ext uri="{FF2B5EF4-FFF2-40B4-BE49-F238E27FC236}">
                          <a16:creationId xmlns:a16="http://schemas.microsoft.com/office/drawing/2014/main" id="{40211400-4A4D-8433-2622-1A0CA36744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5" name="Rectangle 1374">
                      <a:extLst>
                        <a:ext uri="{FF2B5EF4-FFF2-40B4-BE49-F238E27FC236}">
                          <a16:creationId xmlns:a16="http://schemas.microsoft.com/office/drawing/2014/main" id="{B8034830-5024-A0AD-0C38-E7D7132D1A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6" name="Rectangle 1375">
                      <a:extLst>
                        <a:ext uri="{FF2B5EF4-FFF2-40B4-BE49-F238E27FC236}">
                          <a16:creationId xmlns:a16="http://schemas.microsoft.com/office/drawing/2014/main" id="{C1A4E8F2-9CFE-6ECD-149D-410EB3CC8F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7" name="Rectangle 1376">
                      <a:extLst>
                        <a:ext uri="{FF2B5EF4-FFF2-40B4-BE49-F238E27FC236}">
                          <a16:creationId xmlns:a16="http://schemas.microsoft.com/office/drawing/2014/main" id="{7B5104E3-F00A-2EFD-1704-D84DA027CF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7" name="Group 1356">
                    <a:extLst>
                      <a:ext uri="{FF2B5EF4-FFF2-40B4-BE49-F238E27FC236}">
                        <a16:creationId xmlns:a16="http://schemas.microsoft.com/office/drawing/2014/main" id="{891D898E-1BE3-D8BA-6D6C-DE0069B8BE64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8" name="Rectangle 1357">
                      <a:extLst>
                        <a:ext uri="{FF2B5EF4-FFF2-40B4-BE49-F238E27FC236}">
                          <a16:creationId xmlns:a16="http://schemas.microsoft.com/office/drawing/2014/main" id="{4DEDE00B-C9E3-D81E-5960-CB1F8C90B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9" name="Rectangle 1358">
                      <a:extLst>
                        <a:ext uri="{FF2B5EF4-FFF2-40B4-BE49-F238E27FC236}">
                          <a16:creationId xmlns:a16="http://schemas.microsoft.com/office/drawing/2014/main" id="{BFFECC08-A1E9-2854-CB1E-5A355519E2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0" name="Rectangle 1359">
                      <a:extLst>
                        <a:ext uri="{FF2B5EF4-FFF2-40B4-BE49-F238E27FC236}">
                          <a16:creationId xmlns:a16="http://schemas.microsoft.com/office/drawing/2014/main" id="{3ED42AE0-FBC1-7246-0744-F49ADF9301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1" name="Rectangle 1360">
                      <a:extLst>
                        <a:ext uri="{FF2B5EF4-FFF2-40B4-BE49-F238E27FC236}">
                          <a16:creationId xmlns:a16="http://schemas.microsoft.com/office/drawing/2014/main" id="{75F248A8-2791-22D2-5C92-63B94959C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2" name="Rectangle 1361">
                      <a:extLst>
                        <a:ext uri="{FF2B5EF4-FFF2-40B4-BE49-F238E27FC236}">
                          <a16:creationId xmlns:a16="http://schemas.microsoft.com/office/drawing/2014/main" id="{3D6BD93D-9D41-5D0F-7512-720277040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3" name="Rectangle 1362">
                      <a:extLst>
                        <a:ext uri="{FF2B5EF4-FFF2-40B4-BE49-F238E27FC236}">
                          <a16:creationId xmlns:a16="http://schemas.microsoft.com/office/drawing/2014/main" id="{272CE9B1-94BA-4DB4-21C6-754A1C775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4" name="Rectangle 1363">
                      <a:extLst>
                        <a:ext uri="{FF2B5EF4-FFF2-40B4-BE49-F238E27FC236}">
                          <a16:creationId xmlns:a16="http://schemas.microsoft.com/office/drawing/2014/main" id="{37AA776F-109F-79BB-DEAD-41010A5FF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5" name="Rectangle 1364">
                      <a:extLst>
                        <a:ext uri="{FF2B5EF4-FFF2-40B4-BE49-F238E27FC236}">
                          <a16:creationId xmlns:a16="http://schemas.microsoft.com/office/drawing/2014/main" id="{A45357C3-E4B7-D69C-E1D5-86CE8EDCB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6" name="Rectangle 1365">
                      <a:extLst>
                        <a:ext uri="{FF2B5EF4-FFF2-40B4-BE49-F238E27FC236}">
                          <a16:creationId xmlns:a16="http://schemas.microsoft.com/office/drawing/2014/main" id="{471B4C5B-D209-3ED9-0479-D91E8C0383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7" name="Rectangle 1366">
                      <a:extLst>
                        <a:ext uri="{FF2B5EF4-FFF2-40B4-BE49-F238E27FC236}">
                          <a16:creationId xmlns:a16="http://schemas.microsoft.com/office/drawing/2014/main" id="{DF4842C3-934B-AAB9-169F-9BAA5A01D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sp>
              <p:nvSpPr>
                <p:cNvPr id="1333" name="Arrow: Curved Down 1332">
                  <a:extLst>
                    <a:ext uri="{FF2B5EF4-FFF2-40B4-BE49-F238E27FC236}">
                      <a16:creationId xmlns:a16="http://schemas.microsoft.com/office/drawing/2014/main" id="{C5914203-BE66-7EF6-FFDD-DA6ECD7F6432}"/>
                    </a:ext>
                  </a:extLst>
                </p:cNvPr>
                <p:cNvSpPr/>
                <p:nvPr/>
              </p:nvSpPr>
              <p:spPr>
                <a:xfrm>
                  <a:off x="1994985" y="3329579"/>
                  <a:ext cx="107048" cy="184484"/>
                </a:xfrm>
                <a:prstGeom prst="curvedDownArrow">
                  <a:avLst/>
                </a:prstGeom>
                <a:solidFill>
                  <a:schemeClr val="accent5"/>
                </a:solidFill>
                <a:ln w="3175">
                  <a:solidFill>
                    <a:srgbClr val="CB6BC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40"/>
                </a:p>
              </p:txBody>
            </p:sp>
          </p:grpSp>
          <p:cxnSp>
            <p:nvCxnSpPr>
              <p:cNvPr id="1628" name="Straight Arrow Connector 1627">
                <a:extLst>
                  <a:ext uri="{FF2B5EF4-FFF2-40B4-BE49-F238E27FC236}">
                    <a16:creationId xmlns:a16="http://schemas.microsoft.com/office/drawing/2014/main" id="{6212239E-1104-E0FE-4930-A781F019C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9" name="TextBox 1628">
                <a:extLst>
                  <a:ext uri="{FF2B5EF4-FFF2-40B4-BE49-F238E27FC236}">
                    <a16:creationId xmlns:a16="http://schemas.microsoft.com/office/drawing/2014/main" id="{8E667EF5-421E-6F6E-EAFB-F5E894335164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30" name="TextBox 1629">
                <a:extLst>
                  <a:ext uri="{FF2B5EF4-FFF2-40B4-BE49-F238E27FC236}">
                    <a16:creationId xmlns:a16="http://schemas.microsoft.com/office/drawing/2014/main" id="{5F3C7247-AAC6-5747-E43C-0349A69B9ED5}"/>
                  </a:ext>
                </a:extLst>
              </p:cNvPr>
              <p:cNvSpPr txBox="1"/>
              <p:nvPr/>
            </p:nvSpPr>
            <p:spPr>
              <a:xfrm>
                <a:off x="5401408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631" name="Straight Arrow Connector 1630">
                <a:extLst>
                  <a:ext uri="{FF2B5EF4-FFF2-40B4-BE49-F238E27FC236}">
                    <a16:creationId xmlns:a16="http://schemas.microsoft.com/office/drawing/2014/main" id="{9E7F1EC7-7017-401D-CA05-47C3FD6CF7ED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 flipH="1">
                <a:off x="1968348" y="2028256"/>
                <a:ext cx="4131188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2" name="Straight Arrow Connector 1631">
                <a:extLst>
                  <a:ext uri="{FF2B5EF4-FFF2-40B4-BE49-F238E27FC236}">
                    <a16:creationId xmlns:a16="http://schemas.microsoft.com/office/drawing/2014/main" id="{0FFE9EC9-9EB9-233A-46C1-C62B0CF30378}"/>
                  </a:ext>
                </a:extLst>
              </p:cNvPr>
              <p:cNvCxnSpPr>
                <a:cxnSpLocks/>
                <a:stCxn id="1630" idx="2"/>
              </p:cNvCxnSpPr>
              <p:nvPr/>
            </p:nvCxnSpPr>
            <p:spPr>
              <a:xfrm>
                <a:off x="6099535" y="2028256"/>
                <a:ext cx="4197811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7" name="Straight Arrow Connector 1636">
                <a:extLst>
                  <a:ext uri="{FF2B5EF4-FFF2-40B4-BE49-F238E27FC236}">
                    <a16:creationId xmlns:a16="http://schemas.microsoft.com/office/drawing/2014/main" id="{AA061FF2-986C-E44B-92A0-C89B3177BE0A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352BBB3-AE48-BA07-3493-81FB66089CBC}"/>
                </a:ext>
              </a:extLst>
            </p:cNvPr>
            <p:cNvGrpSpPr/>
            <p:nvPr/>
          </p:nvGrpSpPr>
          <p:grpSpPr>
            <a:xfrm>
              <a:off x="890707" y="4349813"/>
              <a:ext cx="11577497" cy="2508187"/>
              <a:chOff x="928539" y="1574286"/>
              <a:chExt cx="11577497" cy="2508187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6C44BB3-BDC6-B503-B649-5EC79CD178CA}"/>
                  </a:ext>
                </a:extLst>
              </p:cNvPr>
              <p:cNvGrpSpPr/>
              <p:nvPr/>
            </p:nvGrpSpPr>
            <p:grpSpPr>
              <a:xfrm>
                <a:off x="936202" y="2362590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893" name="Group 1892">
                  <a:extLst>
                    <a:ext uri="{FF2B5EF4-FFF2-40B4-BE49-F238E27FC236}">
                      <a16:creationId xmlns:a16="http://schemas.microsoft.com/office/drawing/2014/main" id="{99BA9BD5-2B90-C6A1-20AB-0BC2A15D0D09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964" name="Group 1963">
                    <a:extLst>
                      <a:ext uri="{FF2B5EF4-FFF2-40B4-BE49-F238E27FC236}">
                        <a16:creationId xmlns:a16="http://schemas.microsoft.com/office/drawing/2014/main" id="{D045E611-1749-5FF7-587A-DAA0A725E4D3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2156" name="Rectangle 2155">
                      <a:extLst>
                        <a:ext uri="{FF2B5EF4-FFF2-40B4-BE49-F238E27FC236}">
                          <a16:creationId xmlns:a16="http://schemas.microsoft.com/office/drawing/2014/main" id="{58089EE3-72A1-612E-AFC7-18C1EBF9E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7" name="Rectangle 2156">
                      <a:extLst>
                        <a:ext uri="{FF2B5EF4-FFF2-40B4-BE49-F238E27FC236}">
                          <a16:creationId xmlns:a16="http://schemas.microsoft.com/office/drawing/2014/main" id="{C866FE64-25AD-BC5C-FD00-F375F87624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8" name="Rectangle 2157">
                      <a:extLst>
                        <a:ext uri="{FF2B5EF4-FFF2-40B4-BE49-F238E27FC236}">
                          <a16:creationId xmlns:a16="http://schemas.microsoft.com/office/drawing/2014/main" id="{16F1153C-7EE5-C401-4603-59E5C8D1F0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59" name="Rectangle 2158">
                      <a:extLst>
                        <a:ext uri="{FF2B5EF4-FFF2-40B4-BE49-F238E27FC236}">
                          <a16:creationId xmlns:a16="http://schemas.microsoft.com/office/drawing/2014/main" id="{889A9EC5-17BA-A6CF-3514-414C4D6BF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0" name="Rectangle 2159">
                      <a:extLst>
                        <a:ext uri="{FF2B5EF4-FFF2-40B4-BE49-F238E27FC236}">
                          <a16:creationId xmlns:a16="http://schemas.microsoft.com/office/drawing/2014/main" id="{3C39C4AD-EA75-115A-25D7-90D4D6F96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1" name="Rectangle 2160">
                      <a:extLst>
                        <a:ext uri="{FF2B5EF4-FFF2-40B4-BE49-F238E27FC236}">
                          <a16:creationId xmlns:a16="http://schemas.microsoft.com/office/drawing/2014/main" id="{829E5AD5-4A10-96AE-A997-B0EB007AF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2" name="Rectangle 2161">
                      <a:extLst>
                        <a:ext uri="{FF2B5EF4-FFF2-40B4-BE49-F238E27FC236}">
                          <a16:creationId xmlns:a16="http://schemas.microsoft.com/office/drawing/2014/main" id="{6086FC46-6A61-B85D-D24F-37E89F8B37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2163" name="Rectangle 2162">
                      <a:extLst>
                        <a:ext uri="{FF2B5EF4-FFF2-40B4-BE49-F238E27FC236}">
                          <a16:creationId xmlns:a16="http://schemas.microsoft.com/office/drawing/2014/main" id="{65B5ED25-0173-1B15-FD98-E64052434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965" name="Group 1964">
                    <a:extLst>
                      <a:ext uri="{FF2B5EF4-FFF2-40B4-BE49-F238E27FC236}">
                        <a16:creationId xmlns:a16="http://schemas.microsoft.com/office/drawing/2014/main" id="{DDCF106B-7ED7-5DC7-90F3-6BCC7B7DB826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966" name="Group 1965">
                      <a:extLst>
                        <a:ext uri="{FF2B5EF4-FFF2-40B4-BE49-F238E27FC236}">
                          <a16:creationId xmlns:a16="http://schemas.microsoft.com/office/drawing/2014/main" id="{982EF465-E57B-E730-1B13-FC247265577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2062" name="Group 2061">
                        <a:extLst>
                          <a:ext uri="{FF2B5EF4-FFF2-40B4-BE49-F238E27FC236}">
                            <a16:creationId xmlns:a16="http://schemas.microsoft.com/office/drawing/2014/main" id="{F0DE37D8-F660-1ADF-109A-9958722EBD5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110" name="Group 2109">
                          <a:extLst>
                            <a:ext uri="{FF2B5EF4-FFF2-40B4-BE49-F238E27FC236}">
                              <a16:creationId xmlns:a16="http://schemas.microsoft.com/office/drawing/2014/main" id="{7938CAA1-4FB6-5523-F0B1-D07269759F5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2134" name="Group 2133">
                            <a:extLst>
                              <a:ext uri="{FF2B5EF4-FFF2-40B4-BE49-F238E27FC236}">
                                <a16:creationId xmlns:a16="http://schemas.microsoft.com/office/drawing/2014/main" id="{3858282D-42CD-D3B0-65CD-A0C65AC4940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46" name="Rectangle 2145">
                              <a:extLst>
                                <a:ext uri="{FF2B5EF4-FFF2-40B4-BE49-F238E27FC236}">
                                  <a16:creationId xmlns:a16="http://schemas.microsoft.com/office/drawing/2014/main" id="{6737D8BC-A577-BBDE-CDA6-140EA336D6C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7" name="Rectangle 2146">
                              <a:extLst>
                                <a:ext uri="{FF2B5EF4-FFF2-40B4-BE49-F238E27FC236}">
                                  <a16:creationId xmlns:a16="http://schemas.microsoft.com/office/drawing/2014/main" id="{75670BBB-9BFD-A007-E93B-50CFE830BDF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8" name="Rectangle 2147">
                              <a:extLst>
                                <a:ext uri="{FF2B5EF4-FFF2-40B4-BE49-F238E27FC236}">
                                  <a16:creationId xmlns:a16="http://schemas.microsoft.com/office/drawing/2014/main" id="{387EF38E-B467-A9B7-D98C-A55CB14B59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9" name="Rectangle 2148">
                              <a:extLst>
                                <a:ext uri="{FF2B5EF4-FFF2-40B4-BE49-F238E27FC236}">
                                  <a16:creationId xmlns:a16="http://schemas.microsoft.com/office/drawing/2014/main" id="{B0626193-E64C-720E-24E2-DC5662E7458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0" name="Rectangle 2149">
                              <a:extLst>
                                <a:ext uri="{FF2B5EF4-FFF2-40B4-BE49-F238E27FC236}">
                                  <a16:creationId xmlns:a16="http://schemas.microsoft.com/office/drawing/2014/main" id="{1BD06892-5C56-D05F-E1A3-7760C7E51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1" name="Rectangle 2150">
                              <a:extLst>
                                <a:ext uri="{FF2B5EF4-FFF2-40B4-BE49-F238E27FC236}">
                                  <a16:creationId xmlns:a16="http://schemas.microsoft.com/office/drawing/2014/main" id="{5ACF6007-E193-ACC0-233D-1C0083299A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2" name="Rectangle 2151">
                              <a:extLst>
                                <a:ext uri="{FF2B5EF4-FFF2-40B4-BE49-F238E27FC236}">
                                  <a16:creationId xmlns:a16="http://schemas.microsoft.com/office/drawing/2014/main" id="{5D2BFA7D-6FA1-AE17-AFD6-6355A2D07D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3" name="Rectangle 2152">
                              <a:extLst>
                                <a:ext uri="{FF2B5EF4-FFF2-40B4-BE49-F238E27FC236}">
                                  <a16:creationId xmlns:a16="http://schemas.microsoft.com/office/drawing/2014/main" id="{6AA1A852-4D5C-3F05-E579-3DF8A03FC8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4" name="Rectangle 2153">
                              <a:extLst>
                                <a:ext uri="{FF2B5EF4-FFF2-40B4-BE49-F238E27FC236}">
                                  <a16:creationId xmlns:a16="http://schemas.microsoft.com/office/drawing/2014/main" id="{FFD43579-45D4-9CC6-02B0-8D10084C00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55" name="Rectangle 2154">
                              <a:extLst>
                                <a:ext uri="{FF2B5EF4-FFF2-40B4-BE49-F238E27FC236}">
                                  <a16:creationId xmlns:a16="http://schemas.microsoft.com/office/drawing/2014/main" id="{FAFD3F1A-CCED-2632-1BC5-433DA0268C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35" name="Group 2134">
                            <a:extLst>
                              <a:ext uri="{FF2B5EF4-FFF2-40B4-BE49-F238E27FC236}">
                                <a16:creationId xmlns:a16="http://schemas.microsoft.com/office/drawing/2014/main" id="{9D54D050-4E77-7435-F7F8-C778CF5B128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36" name="Rectangle 2135">
                              <a:extLst>
                                <a:ext uri="{FF2B5EF4-FFF2-40B4-BE49-F238E27FC236}">
                                  <a16:creationId xmlns:a16="http://schemas.microsoft.com/office/drawing/2014/main" id="{D1E3DFA1-67AF-B645-387E-7B28087225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7" name="Rectangle 2136">
                              <a:extLst>
                                <a:ext uri="{FF2B5EF4-FFF2-40B4-BE49-F238E27FC236}">
                                  <a16:creationId xmlns:a16="http://schemas.microsoft.com/office/drawing/2014/main" id="{32364B3C-9A1F-67FD-E1DF-116B51D66B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8" name="Rectangle 2137">
                              <a:extLst>
                                <a:ext uri="{FF2B5EF4-FFF2-40B4-BE49-F238E27FC236}">
                                  <a16:creationId xmlns:a16="http://schemas.microsoft.com/office/drawing/2014/main" id="{2AAC59DD-A9AB-D747-4D25-600A3B0570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9" name="Rectangle 2138">
                              <a:extLst>
                                <a:ext uri="{FF2B5EF4-FFF2-40B4-BE49-F238E27FC236}">
                                  <a16:creationId xmlns:a16="http://schemas.microsoft.com/office/drawing/2014/main" id="{C781AA58-E42B-5A49-0F7E-E43BD50BA3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0" name="Rectangle 2139">
                              <a:extLst>
                                <a:ext uri="{FF2B5EF4-FFF2-40B4-BE49-F238E27FC236}">
                                  <a16:creationId xmlns:a16="http://schemas.microsoft.com/office/drawing/2014/main" id="{E2B77528-4356-8083-0500-5BBA01AB10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1" name="Rectangle 2140">
                              <a:extLst>
                                <a:ext uri="{FF2B5EF4-FFF2-40B4-BE49-F238E27FC236}">
                                  <a16:creationId xmlns:a16="http://schemas.microsoft.com/office/drawing/2014/main" id="{F24FFBCC-E998-8072-3598-6E33E43975A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2" name="Rectangle 2141">
                              <a:extLst>
                                <a:ext uri="{FF2B5EF4-FFF2-40B4-BE49-F238E27FC236}">
                                  <a16:creationId xmlns:a16="http://schemas.microsoft.com/office/drawing/2014/main" id="{897957E8-7D64-5404-78CC-0BBE27A393D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3" name="Rectangle 2142">
                              <a:extLst>
                                <a:ext uri="{FF2B5EF4-FFF2-40B4-BE49-F238E27FC236}">
                                  <a16:creationId xmlns:a16="http://schemas.microsoft.com/office/drawing/2014/main" id="{3F776746-AD03-0572-3DF5-E2F7792256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4" name="Rectangle 2143">
                              <a:extLst>
                                <a:ext uri="{FF2B5EF4-FFF2-40B4-BE49-F238E27FC236}">
                                  <a16:creationId xmlns:a16="http://schemas.microsoft.com/office/drawing/2014/main" id="{FAFAAAB9-F0D0-721F-5E33-3C72B046D3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45" name="Rectangle 2144">
                              <a:extLst>
                                <a:ext uri="{FF2B5EF4-FFF2-40B4-BE49-F238E27FC236}">
                                  <a16:creationId xmlns:a16="http://schemas.microsoft.com/office/drawing/2014/main" id="{4FB70121-5F72-E8CA-E313-415E5008218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111" name="Group 2110">
                          <a:extLst>
                            <a:ext uri="{FF2B5EF4-FFF2-40B4-BE49-F238E27FC236}">
                              <a16:creationId xmlns:a16="http://schemas.microsoft.com/office/drawing/2014/main" id="{DB0E30B6-4624-3098-150B-BB4E4E2EC1E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112" name="Group 2111">
                            <a:extLst>
                              <a:ext uri="{FF2B5EF4-FFF2-40B4-BE49-F238E27FC236}">
                                <a16:creationId xmlns:a16="http://schemas.microsoft.com/office/drawing/2014/main" id="{1DF0CB9A-55A3-9781-F457-A6A8964BFA9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24" name="Rectangle 2123">
                              <a:extLst>
                                <a:ext uri="{FF2B5EF4-FFF2-40B4-BE49-F238E27FC236}">
                                  <a16:creationId xmlns:a16="http://schemas.microsoft.com/office/drawing/2014/main" id="{1EC75BC6-693F-9FC8-15BE-ABE1181664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5" name="Rectangle 2124">
                              <a:extLst>
                                <a:ext uri="{FF2B5EF4-FFF2-40B4-BE49-F238E27FC236}">
                                  <a16:creationId xmlns:a16="http://schemas.microsoft.com/office/drawing/2014/main" id="{4A1E1832-5B7D-3887-D0D4-A2B9571E0B8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6" name="Rectangle 2125">
                              <a:extLst>
                                <a:ext uri="{FF2B5EF4-FFF2-40B4-BE49-F238E27FC236}">
                                  <a16:creationId xmlns:a16="http://schemas.microsoft.com/office/drawing/2014/main" id="{C47ADCA8-3791-27AD-67D3-E44316EDE0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7" name="Rectangle 2126">
                              <a:extLst>
                                <a:ext uri="{FF2B5EF4-FFF2-40B4-BE49-F238E27FC236}">
                                  <a16:creationId xmlns:a16="http://schemas.microsoft.com/office/drawing/2014/main" id="{8DF08B16-3B36-E124-7E9C-AE4E5FBB24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8" name="Rectangle 2127">
                              <a:extLst>
                                <a:ext uri="{FF2B5EF4-FFF2-40B4-BE49-F238E27FC236}">
                                  <a16:creationId xmlns:a16="http://schemas.microsoft.com/office/drawing/2014/main" id="{DBFA11F4-64EA-5D52-9BF4-F9D93F37424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9" name="Rectangle 2128">
                              <a:extLst>
                                <a:ext uri="{FF2B5EF4-FFF2-40B4-BE49-F238E27FC236}">
                                  <a16:creationId xmlns:a16="http://schemas.microsoft.com/office/drawing/2014/main" id="{2D2448BB-D67B-CD1B-AAC0-C11A60432C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0" name="Rectangle 2129">
                              <a:extLst>
                                <a:ext uri="{FF2B5EF4-FFF2-40B4-BE49-F238E27FC236}">
                                  <a16:creationId xmlns:a16="http://schemas.microsoft.com/office/drawing/2014/main" id="{F6E06AD1-14EF-D595-CA78-F2B0B25D7B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1" name="Rectangle 2130">
                              <a:extLst>
                                <a:ext uri="{FF2B5EF4-FFF2-40B4-BE49-F238E27FC236}">
                                  <a16:creationId xmlns:a16="http://schemas.microsoft.com/office/drawing/2014/main" id="{B070B342-0C87-B609-7822-82D18FC25C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2" name="Rectangle 2131">
                              <a:extLst>
                                <a:ext uri="{FF2B5EF4-FFF2-40B4-BE49-F238E27FC236}">
                                  <a16:creationId xmlns:a16="http://schemas.microsoft.com/office/drawing/2014/main" id="{AA43974D-9024-AE9C-8B37-D773BB3AC5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33" name="Rectangle 2132">
                              <a:extLst>
                                <a:ext uri="{FF2B5EF4-FFF2-40B4-BE49-F238E27FC236}">
                                  <a16:creationId xmlns:a16="http://schemas.microsoft.com/office/drawing/2014/main" id="{DC2B5B65-0346-86E0-1018-6419E870909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113" name="Group 2112">
                            <a:extLst>
                              <a:ext uri="{FF2B5EF4-FFF2-40B4-BE49-F238E27FC236}">
                                <a16:creationId xmlns:a16="http://schemas.microsoft.com/office/drawing/2014/main" id="{D3FF82C5-C461-5646-5AC9-971A575DD05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14" name="Rectangle 2113">
                              <a:extLst>
                                <a:ext uri="{FF2B5EF4-FFF2-40B4-BE49-F238E27FC236}">
                                  <a16:creationId xmlns:a16="http://schemas.microsoft.com/office/drawing/2014/main" id="{2FCDF129-F2F2-00BC-3A2B-3515A99D3C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5" name="Rectangle 2114">
                              <a:extLst>
                                <a:ext uri="{FF2B5EF4-FFF2-40B4-BE49-F238E27FC236}">
                                  <a16:creationId xmlns:a16="http://schemas.microsoft.com/office/drawing/2014/main" id="{E25F5C96-A56F-C62D-B794-40EC37F5C2B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6" name="Rectangle 2115">
                              <a:extLst>
                                <a:ext uri="{FF2B5EF4-FFF2-40B4-BE49-F238E27FC236}">
                                  <a16:creationId xmlns:a16="http://schemas.microsoft.com/office/drawing/2014/main" id="{920C9548-7092-345F-22CB-1720230E87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7" name="Rectangle 2116">
                              <a:extLst>
                                <a:ext uri="{FF2B5EF4-FFF2-40B4-BE49-F238E27FC236}">
                                  <a16:creationId xmlns:a16="http://schemas.microsoft.com/office/drawing/2014/main" id="{3C323A0B-FE48-1DE8-B246-A35B5753A2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8" name="Rectangle 2117">
                              <a:extLst>
                                <a:ext uri="{FF2B5EF4-FFF2-40B4-BE49-F238E27FC236}">
                                  <a16:creationId xmlns:a16="http://schemas.microsoft.com/office/drawing/2014/main" id="{EAD9270C-5ACC-E326-4BF4-18465D08FE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19" name="Rectangle 2118">
                              <a:extLst>
                                <a:ext uri="{FF2B5EF4-FFF2-40B4-BE49-F238E27FC236}">
                                  <a16:creationId xmlns:a16="http://schemas.microsoft.com/office/drawing/2014/main" id="{8FB96B9E-5DE0-6315-4D85-3034ECC8B5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0" name="Rectangle 2119">
                              <a:extLst>
                                <a:ext uri="{FF2B5EF4-FFF2-40B4-BE49-F238E27FC236}">
                                  <a16:creationId xmlns:a16="http://schemas.microsoft.com/office/drawing/2014/main" id="{234C2939-6C04-6406-4A34-07DB61159CF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1" name="Rectangle 2120">
                              <a:extLst>
                                <a:ext uri="{FF2B5EF4-FFF2-40B4-BE49-F238E27FC236}">
                                  <a16:creationId xmlns:a16="http://schemas.microsoft.com/office/drawing/2014/main" id="{B86E5C50-B6CD-A2DC-5FAF-CD223AFDEE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2" name="Rectangle 2121">
                              <a:extLst>
                                <a:ext uri="{FF2B5EF4-FFF2-40B4-BE49-F238E27FC236}">
                                  <a16:creationId xmlns:a16="http://schemas.microsoft.com/office/drawing/2014/main" id="{D889A9A4-C995-B807-699B-5B56E75E9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23" name="Rectangle 2122">
                              <a:extLst>
                                <a:ext uri="{FF2B5EF4-FFF2-40B4-BE49-F238E27FC236}">
                                  <a16:creationId xmlns:a16="http://schemas.microsoft.com/office/drawing/2014/main" id="{D7604296-6D64-4453-F6E1-66F434EE12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2063" name="Group 2062">
                        <a:extLst>
                          <a:ext uri="{FF2B5EF4-FFF2-40B4-BE49-F238E27FC236}">
                            <a16:creationId xmlns:a16="http://schemas.microsoft.com/office/drawing/2014/main" id="{DF59FFC6-CBDD-5061-E00F-5FBEE9E4A6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2064" name="Group 2063">
                          <a:extLst>
                            <a:ext uri="{FF2B5EF4-FFF2-40B4-BE49-F238E27FC236}">
                              <a16:creationId xmlns:a16="http://schemas.microsoft.com/office/drawing/2014/main" id="{81343174-80C0-383F-7A65-716C922FC84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2088" name="Group 2087">
                            <a:extLst>
                              <a:ext uri="{FF2B5EF4-FFF2-40B4-BE49-F238E27FC236}">
                                <a16:creationId xmlns:a16="http://schemas.microsoft.com/office/drawing/2014/main" id="{CC8A432C-80EC-85FF-FB9B-0E47560DD52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100" name="Rectangle 2099">
                              <a:extLst>
                                <a:ext uri="{FF2B5EF4-FFF2-40B4-BE49-F238E27FC236}">
                                  <a16:creationId xmlns:a16="http://schemas.microsoft.com/office/drawing/2014/main" id="{C7BC48D3-95F7-7746-CAB7-0567584274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1" name="Rectangle 2100">
                              <a:extLst>
                                <a:ext uri="{FF2B5EF4-FFF2-40B4-BE49-F238E27FC236}">
                                  <a16:creationId xmlns:a16="http://schemas.microsoft.com/office/drawing/2014/main" id="{1635A419-9D7C-EAC8-AA13-D8456DCA1E5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2" name="Rectangle 2101">
                              <a:extLst>
                                <a:ext uri="{FF2B5EF4-FFF2-40B4-BE49-F238E27FC236}">
                                  <a16:creationId xmlns:a16="http://schemas.microsoft.com/office/drawing/2014/main" id="{E781A7B9-A5D5-F60F-0C6E-323FAF9F9B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3" name="Rectangle 2102">
                              <a:extLst>
                                <a:ext uri="{FF2B5EF4-FFF2-40B4-BE49-F238E27FC236}">
                                  <a16:creationId xmlns:a16="http://schemas.microsoft.com/office/drawing/2014/main" id="{AE8D2467-4882-E60E-A5DB-B3E4CD7424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4" name="Rectangle 2103">
                              <a:extLst>
                                <a:ext uri="{FF2B5EF4-FFF2-40B4-BE49-F238E27FC236}">
                                  <a16:creationId xmlns:a16="http://schemas.microsoft.com/office/drawing/2014/main" id="{E274E28B-F548-FA22-E4C8-227593E7F52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5" name="Rectangle 2104">
                              <a:extLst>
                                <a:ext uri="{FF2B5EF4-FFF2-40B4-BE49-F238E27FC236}">
                                  <a16:creationId xmlns:a16="http://schemas.microsoft.com/office/drawing/2014/main" id="{B69D69AC-A3C0-EBDC-03B8-C1BD95247F4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6" name="Rectangle 2105">
                              <a:extLst>
                                <a:ext uri="{FF2B5EF4-FFF2-40B4-BE49-F238E27FC236}">
                                  <a16:creationId xmlns:a16="http://schemas.microsoft.com/office/drawing/2014/main" id="{9D4E7F8D-7822-0A87-83DD-C5DF7CC4E6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7" name="Rectangle 2106">
                              <a:extLst>
                                <a:ext uri="{FF2B5EF4-FFF2-40B4-BE49-F238E27FC236}">
                                  <a16:creationId xmlns:a16="http://schemas.microsoft.com/office/drawing/2014/main" id="{2471134E-D225-BB0C-DB08-3592E4A35E5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8" name="Rectangle 2107">
                              <a:extLst>
                                <a:ext uri="{FF2B5EF4-FFF2-40B4-BE49-F238E27FC236}">
                                  <a16:creationId xmlns:a16="http://schemas.microsoft.com/office/drawing/2014/main" id="{87BBA042-6DB6-29BF-1380-2BF56AA10D1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109" name="Rectangle 2108">
                              <a:extLst>
                                <a:ext uri="{FF2B5EF4-FFF2-40B4-BE49-F238E27FC236}">
                                  <a16:creationId xmlns:a16="http://schemas.microsoft.com/office/drawing/2014/main" id="{7AE32EF6-CE71-0679-636B-1D03F4358D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89" name="Group 2088">
                            <a:extLst>
                              <a:ext uri="{FF2B5EF4-FFF2-40B4-BE49-F238E27FC236}">
                                <a16:creationId xmlns:a16="http://schemas.microsoft.com/office/drawing/2014/main" id="{07ADFD2B-5F90-D9C9-0C7D-AB4B47D3487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90" name="Rectangle 2089">
                              <a:extLst>
                                <a:ext uri="{FF2B5EF4-FFF2-40B4-BE49-F238E27FC236}">
                                  <a16:creationId xmlns:a16="http://schemas.microsoft.com/office/drawing/2014/main" id="{6F03B101-B6CD-BF98-BEC0-55F596691A5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1" name="Rectangle 2090">
                              <a:extLst>
                                <a:ext uri="{FF2B5EF4-FFF2-40B4-BE49-F238E27FC236}">
                                  <a16:creationId xmlns:a16="http://schemas.microsoft.com/office/drawing/2014/main" id="{65872D92-11B8-D788-44AD-05EE0A34EA3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2" name="Rectangle 2091">
                              <a:extLst>
                                <a:ext uri="{FF2B5EF4-FFF2-40B4-BE49-F238E27FC236}">
                                  <a16:creationId xmlns:a16="http://schemas.microsoft.com/office/drawing/2014/main" id="{A2D918BE-284F-3204-13DE-4837D61E9C9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3" name="Rectangle 2092">
                              <a:extLst>
                                <a:ext uri="{FF2B5EF4-FFF2-40B4-BE49-F238E27FC236}">
                                  <a16:creationId xmlns:a16="http://schemas.microsoft.com/office/drawing/2014/main" id="{9C5EC9DF-9FA7-0E89-BA99-7C1E9479DE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4" name="Rectangle 2093">
                              <a:extLst>
                                <a:ext uri="{FF2B5EF4-FFF2-40B4-BE49-F238E27FC236}">
                                  <a16:creationId xmlns:a16="http://schemas.microsoft.com/office/drawing/2014/main" id="{E25C7234-183D-2F6B-1E0A-F63A87A7A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5" name="Rectangle 2094">
                              <a:extLst>
                                <a:ext uri="{FF2B5EF4-FFF2-40B4-BE49-F238E27FC236}">
                                  <a16:creationId xmlns:a16="http://schemas.microsoft.com/office/drawing/2014/main" id="{4F848C61-1AA5-1973-C7BA-FAF418EE50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6" name="Rectangle 2095">
                              <a:extLst>
                                <a:ext uri="{FF2B5EF4-FFF2-40B4-BE49-F238E27FC236}">
                                  <a16:creationId xmlns:a16="http://schemas.microsoft.com/office/drawing/2014/main" id="{A45B3120-C73C-9F2A-2A0B-A4A48AE3BB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7" name="Rectangle 2096">
                              <a:extLst>
                                <a:ext uri="{FF2B5EF4-FFF2-40B4-BE49-F238E27FC236}">
                                  <a16:creationId xmlns:a16="http://schemas.microsoft.com/office/drawing/2014/main" id="{84574AD0-BC16-2197-4921-B8FBC424C3B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8" name="Rectangle 2097">
                              <a:extLst>
                                <a:ext uri="{FF2B5EF4-FFF2-40B4-BE49-F238E27FC236}">
                                  <a16:creationId xmlns:a16="http://schemas.microsoft.com/office/drawing/2014/main" id="{9F6A7647-3675-1A1D-AAE1-CBEE49C5A2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99" name="Rectangle 2098">
                              <a:extLst>
                                <a:ext uri="{FF2B5EF4-FFF2-40B4-BE49-F238E27FC236}">
                                  <a16:creationId xmlns:a16="http://schemas.microsoft.com/office/drawing/2014/main" id="{D7724F9E-CDDF-AF58-3081-B4EEA4A049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65" name="Group 2064">
                          <a:extLst>
                            <a:ext uri="{FF2B5EF4-FFF2-40B4-BE49-F238E27FC236}">
                              <a16:creationId xmlns:a16="http://schemas.microsoft.com/office/drawing/2014/main" id="{FB9840D3-63B9-1999-AC9B-3FFBAC23A5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66" name="Group 2065">
                            <a:extLst>
                              <a:ext uri="{FF2B5EF4-FFF2-40B4-BE49-F238E27FC236}">
                                <a16:creationId xmlns:a16="http://schemas.microsoft.com/office/drawing/2014/main" id="{DAA8DC92-DCC7-7D66-B2BC-527DB124DF6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78" name="Rectangle 2077">
                              <a:extLst>
                                <a:ext uri="{FF2B5EF4-FFF2-40B4-BE49-F238E27FC236}">
                                  <a16:creationId xmlns:a16="http://schemas.microsoft.com/office/drawing/2014/main" id="{5B5E96B7-DE5C-7717-DF76-04FD6B4BBD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9" name="Rectangle 2078">
                              <a:extLst>
                                <a:ext uri="{FF2B5EF4-FFF2-40B4-BE49-F238E27FC236}">
                                  <a16:creationId xmlns:a16="http://schemas.microsoft.com/office/drawing/2014/main" id="{E1570748-2720-C036-5733-1BCE66185F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0" name="Rectangle 2079">
                              <a:extLst>
                                <a:ext uri="{FF2B5EF4-FFF2-40B4-BE49-F238E27FC236}">
                                  <a16:creationId xmlns:a16="http://schemas.microsoft.com/office/drawing/2014/main" id="{C4DB2CC3-3F9D-D5BD-162B-C8D2A8A44B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1" name="Rectangle 2080">
                              <a:extLst>
                                <a:ext uri="{FF2B5EF4-FFF2-40B4-BE49-F238E27FC236}">
                                  <a16:creationId xmlns:a16="http://schemas.microsoft.com/office/drawing/2014/main" id="{8CA005EC-3DF2-F7B9-C2FC-4BBB8DE8EF1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2" name="Rectangle 2081">
                              <a:extLst>
                                <a:ext uri="{FF2B5EF4-FFF2-40B4-BE49-F238E27FC236}">
                                  <a16:creationId xmlns:a16="http://schemas.microsoft.com/office/drawing/2014/main" id="{A324D9B4-A948-A420-B397-49E4C63D5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3" name="Rectangle 2082">
                              <a:extLst>
                                <a:ext uri="{FF2B5EF4-FFF2-40B4-BE49-F238E27FC236}">
                                  <a16:creationId xmlns:a16="http://schemas.microsoft.com/office/drawing/2014/main" id="{081ACC31-16F5-3643-2587-37B6E4291F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4" name="Rectangle 2083">
                              <a:extLst>
                                <a:ext uri="{FF2B5EF4-FFF2-40B4-BE49-F238E27FC236}">
                                  <a16:creationId xmlns:a16="http://schemas.microsoft.com/office/drawing/2014/main" id="{DC408261-86BB-B6D1-F9D9-216EB27688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5" name="Rectangle 2084">
                              <a:extLst>
                                <a:ext uri="{FF2B5EF4-FFF2-40B4-BE49-F238E27FC236}">
                                  <a16:creationId xmlns:a16="http://schemas.microsoft.com/office/drawing/2014/main" id="{848FBE3E-2C5B-97E5-CB4A-6C3762A6E62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6" name="Rectangle 2085">
                              <a:extLst>
                                <a:ext uri="{FF2B5EF4-FFF2-40B4-BE49-F238E27FC236}">
                                  <a16:creationId xmlns:a16="http://schemas.microsoft.com/office/drawing/2014/main" id="{2DA15B18-50F0-DFFF-3400-39578B853A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87" name="Rectangle 2086">
                              <a:extLst>
                                <a:ext uri="{FF2B5EF4-FFF2-40B4-BE49-F238E27FC236}">
                                  <a16:creationId xmlns:a16="http://schemas.microsoft.com/office/drawing/2014/main" id="{630BF98F-E559-F519-2831-D4E4B172924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67" name="Group 2066">
                            <a:extLst>
                              <a:ext uri="{FF2B5EF4-FFF2-40B4-BE49-F238E27FC236}">
                                <a16:creationId xmlns:a16="http://schemas.microsoft.com/office/drawing/2014/main" id="{57A53BBE-F85E-11C5-2D05-218F34C8AD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68" name="Rectangle 2067">
                              <a:extLst>
                                <a:ext uri="{FF2B5EF4-FFF2-40B4-BE49-F238E27FC236}">
                                  <a16:creationId xmlns:a16="http://schemas.microsoft.com/office/drawing/2014/main" id="{0C721B9A-8599-A7FA-C211-C32067BAD20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9" name="Rectangle 2068">
                              <a:extLst>
                                <a:ext uri="{FF2B5EF4-FFF2-40B4-BE49-F238E27FC236}">
                                  <a16:creationId xmlns:a16="http://schemas.microsoft.com/office/drawing/2014/main" id="{3472AC63-6C1E-E61B-E51D-6640A761EE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0" name="Rectangle 2069">
                              <a:extLst>
                                <a:ext uri="{FF2B5EF4-FFF2-40B4-BE49-F238E27FC236}">
                                  <a16:creationId xmlns:a16="http://schemas.microsoft.com/office/drawing/2014/main" id="{406130BA-57D2-5E4E-5F70-9F57EA2E36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1" name="Rectangle 2070">
                              <a:extLst>
                                <a:ext uri="{FF2B5EF4-FFF2-40B4-BE49-F238E27FC236}">
                                  <a16:creationId xmlns:a16="http://schemas.microsoft.com/office/drawing/2014/main" id="{D2DA4058-CD33-51C6-0EE3-7D537910E0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2" name="Rectangle 2071">
                              <a:extLst>
                                <a:ext uri="{FF2B5EF4-FFF2-40B4-BE49-F238E27FC236}">
                                  <a16:creationId xmlns:a16="http://schemas.microsoft.com/office/drawing/2014/main" id="{E4148BDE-55A8-BD8F-C899-090FC895DA8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3" name="Rectangle 2072">
                              <a:extLst>
                                <a:ext uri="{FF2B5EF4-FFF2-40B4-BE49-F238E27FC236}">
                                  <a16:creationId xmlns:a16="http://schemas.microsoft.com/office/drawing/2014/main" id="{6D3B144C-1567-944A-5B13-E1BBCACDFDF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4" name="Rectangle 2073">
                              <a:extLst>
                                <a:ext uri="{FF2B5EF4-FFF2-40B4-BE49-F238E27FC236}">
                                  <a16:creationId xmlns:a16="http://schemas.microsoft.com/office/drawing/2014/main" id="{F4733A10-8159-8F0D-787D-257E7095024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5" name="Rectangle 2074">
                              <a:extLst>
                                <a:ext uri="{FF2B5EF4-FFF2-40B4-BE49-F238E27FC236}">
                                  <a16:creationId xmlns:a16="http://schemas.microsoft.com/office/drawing/2014/main" id="{27D1AE14-01AB-F5C0-ED95-84533D8633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6" name="Rectangle 2075">
                              <a:extLst>
                                <a:ext uri="{FF2B5EF4-FFF2-40B4-BE49-F238E27FC236}">
                                  <a16:creationId xmlns:a16="http://schemas.microsoft.com/office/drawing/2014/main" id="{045ABFE3-64BC-FC76-5912-21BA20470D9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77" name="Rectangle 2076">
                              <a:extLst>
                                <a:ext uri="{FF2B5EF4-FFF2-40B4-BE49-F238E27FC236}">
                                  <a16:creationId xmlns:a16="http://schemas.microsoft.com/office/drawing/2014/main" id="{314AE2DE-A2AF-077E-A03D-343FB07D4C4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967" name="Group 1966">
                      <a:extLst>
                        <a:ext uri="{FF2B5EF4-FFF2-40B4-BE49-F238E27FC236}">
                          <a16:creationId xmlns:a16="http://schemas.microsoft.com/office/drawing/2014/main" id="{BEF488D3-5D08-6AB6-BAD7-BAA3BA54B2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968" name="Group 1967">
                        <a:extLst>
                          <a:ext uri="{FF2B5EF4-FFF2-40B4-BE49-F238E27FC236}">
                            <a16:creationId xmlns:a16="http://schemas.microsoft.com/office/drawing/2014/main" id="{37BDC231-5249-5C94-B107-2132983248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2016" name="Group 2015">
                          <a:extLst>
                            <a:ext uri="{FF2B5EF4-FFF2-40B4-BE49-F238E27FC236}">
                              <a16:creationId xmlns:a16="http://schemas.microsoft.com/office/drawing/2014/main" id="{EC1AE128-8949-0ABE-4373-7BE7B73A44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2040" name="Group 2039">
                            <a:extLst>
                              <a:ext uri="{FF2B5EF4-FFF2-40B4-BE49-F238E27FC236}">
                                <a16:creationId xmlns:a16="http://schemas.microsoft.com/office/drawing/2014/main" id="{1AC82FA7-3E66-A63E-E9D5-03FC6F1F5C8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52" name="Rectangle 2051">
                              <a:extLst>
                                <a:ext uri="{FF2B5EF4-FFF2-40B4-BE49-F238E27FC236}">
                                  <a16:creationId xmlns:a16="http://schemas.microsoft.com/office/drawing/2014/main" id="{915A4EB2-269A-72DB-AC2D-7B107860F3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3" name="Rectangle 2052">
                              <a:extLst>
                                <a:ext uri="{FF2B5EF4-FFF2-40B4-BE49-F238E27FC236}">
                                  <a16:creationId xmlns:a16="http://schemas.microsoft.com/office/drawing/2014/main" id="{91F81107-847D-53DF-003A-096B60EE8D3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4" name="Rectangle 2053">
                              <a:extLst>
                                <a:ext uri="{FF2B5EF4-FFF2-40B4-BE49-F238E27FC236}">
                                  <a16:creationId xmlns:a16="http://schemas.microsoft.com/office/drawing/2014/main" id="{24CDF3A3-8976-5B7A-126C-B01234CD3E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5" name="Rectangle 2054">
                              <a:extLst>
                                <a:ext uri="{FF2B5EF4-FFF2-40B4-BE49-F238E27FC236}">
                                  <a16:creationId xmlns:a16="http://schemas.microsoft.com/office/drawing/2014/main" id="{4EAD35AC-4285-9D4E-D4F1-FD5AD35A3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6" name="Rectangle 2055">
                              <a:extLst>
                                <a:ext uri="{FF2B5EF4-FFF2-40B4-BE49-F238E27FC236}">
                                  <a16:creationId xmlns:a16="http://schemas.microsoft.com/office/drawing/2014/main" id="{FBC97ACF-D1C8-7787-EE2C-432BF40B7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7" name="Rectangle 2056">
                              <a:extLst>
                                <a:ext uri="{FF2B5EF4-FFF2-40B4-BE49-F238E27FC236}">
                                  <a16:creationId xmlns:a16="http://schemas.microsoft.com/office/drawing/2014/main" id="{E212022C-0386-09BD-7B48-24A9B63A7ED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8" name="Rectangle 2057">
                              <a:extLst>
                                <a:ext uri="{FF2B5EF4-FFF2-40B4-BE49-F238E27FC236}">
                                  <a16:creationId xmlns:a16="http://schemas.microsoft.com/office/drawing/2014/main" id="{6A9D562F-C5DB-77F0-0F29-4A761A3EE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9" name="Rectangle 2058">
                              <a:extLst>
                                <a:ext uri="{FF2B5EF4-FFF2-40B4-BE49-F238E27FC236}">
                                  <a16:creationId xmlns:a16="http://schemas.microsoft.com/office/drawing/2014/main" id="{EEA69B48-1419-5458-A447-4274475B15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0" name="Rectangle 2059">
                              <a:extLst>
                                <a:ext uri="{FF2B5EF4-FFF2-40B4-BE49-F238E27FC236}">
                                  <a16:creationId xmlns:a16="http://schemas.microsoft.com/office/drawing/2014/main" id="{21F522FD-6FE4-BA6D-8C6F-5592514B2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61" name="Rectangle 2060">
                              <a:extLst>
                                <a:ext uri="{FF2B5EF4-FFF2-40B4-BE49-F238E27FC236}">
                                  <a16:creationId xmlns:a16="http://schemas.microsoft.com/office/drawing/2014/main" id="{2DB7D644-F1A0-E88A-F02B-3056C1195C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41" name="Group 2040">
                            <a:extLst>
                              <a:ext uri="{FF2B5EF4-FFF2-40B4-BE49-F238E27FC236}">
                                <a16:creationId xmlns:a16="http://schemas.microsoft.com/office/drawing/2014/main" id="{0933A928-7C83-B634-4E13-CC1F614B0F3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42" name="Rectangle 2041">
                              <a:extLst>
                                <a:ext uri="{FF2B5EF4-FFF2-40B4-BE49-F238E27FC236}">
                                  <a16:creationId xmlns:a16="http://schemas.microsoft.com/office/drawing/2014/main" id="{B292778E-8D92-60E8-B1F1-CA9CF41A4A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3" name="Rectangle 2042">
                              <a:extLst>
                                <a:ext uri="{FF2B5EF4-FFF2-40B4-BE49-F238E27FC236}">
                                  <a16:creationId xmlns:a16="http://schemas.microsoft.com/office/drawing/2014/main" id="{8AD45F86-4EE9-4F9B-7691-AA143C52DDD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4" name="Rectangle 2043">
                              <a:extLst>
                                <a:ext uri="{FF2B5EF4-FFF2-40B4-BE49-F238E27FC236}">
                                  <a16:creationId xmlns:a16="http://schemas.microsoft.com/office/drawing/2014/main" id="{62CD24D3-C9AD-76E9-7BE1-6669D8695AA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5" name="Rectangle 2044">
                              <a:extLst>
                                <a:ext uri="{FF2B5EF4-FFF2-40B4-BE49-F238E27FC236}">
                                  <a16:creationId xmlns:a16="http://schemas.microsoft.com/office/drawing/2014/main" id="{98B23168-C71F-0D1F-1E03-E9BDBFF354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6" name="Rectangle 2045">
                              <a:extLst>
                                <a:ext uri="{FF2B5EF4-FFF2-40B4-BE49-F238E27FC236}">
                                  <a16:creationId xmlns:a16="http://schemas.microsoft.com/office/drawing/2014/main" id="{A9F8E4C2-F2DF-4FC3-DDC8-7221263F3E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7" name="Rectangle 2046">
                              <a:extLst>
                                <a:ext uri="{FF2B5EF4-FFF2-40B4-BE49-F238E27FC236}">
                                  <a16:creationId xmlns:a16="http://schemas.microsoft.com/office/drawing/2014/main" id="{43CBF936-DC2A-12A5-B12B-E64D50F026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8" name="Rectangle 2047">
                              <a:extLst>
                                <a:ext uri="{FF2B5EF4-FFF2-40B4-BE49-F238E27FC236}">
                                  <a16:creationId xmlns:a16="http://schemas.microsoft.com/office/drawing/2014/main" id="{41A89A46-BF2F-7AA1-0C8E-2A0D188507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49" name="Rectangle 2048">
                              <a:extLst>
                                <a:ext uri="{FF2B5EF4-FFF2-40B4-BE49-F238E27FC236}">
                                  <a16:creationId xmlns:a16="http://schemas.microsoft.com/office/drawing/2014/main" id="{4CD1345A-DEE3-EE33-B096-018749FF948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0" name="Rectangle 2049">
                              <a:extLst>
                                <a:ext uri="{FF2B5EF4-FFF2-40B4-BE49-F238E27FC236}">
                                  <a16:creationId xmlns:a16="http://schemas.microsoft.com/office/drawing/2014/main" id="{20B93B29-A65F-9858-C4FB-5BA4CBB88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51" name="Rectangle 2050">
                              <a:extLst>
                                <a:ext uri="{FF2B5EF4-FFF2-40B4-BE49-F238E27FC236}">
                                  <a16:creationId xmlns:a16="http://schemas.microsoft.com/office/drawing/2014/main" id="{1AE66986-FEE9-8229-1A06-DEE9E2EEC0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2017" name="Group 2016">
                          <a:extLst>
                            <a:ext uri="{FF2B5EF4-FFF2-40B4-BE49-F238E27FC236}">
                              <a16:creationId xmlns:a16="http://schemas.microsoft.com/office/drawing/2014/main" id="{CFCEAE6C-424F-B108-6DF5-52D544CD72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2018" name="Group 2017">
                            <a:extLst>
                              <a:ext uri="{FF2B5EF4-FFF2-40B4-BE49-F238E27FC236}">
                                <a16:creationId xmlns:a16="http://schemas.microsoft.com/office/drawing/2014/main" id="{250E5ED2-0834-9ABE-BB0C-C01C29A2C76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30" name="Rectangle 2029">
                              <a:extLst>
                                <a:ext uri="{FF2B5EF4-FFF2-40B4-BE49-F238E27FC236}">
                                  <a16:creationId xmlns:a16="http://schemas.microsoft.com/office/drawing/2014/main" id="{4E9B4CB5-84D1-7711-4BD7-74FA2B89090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1" name="Rectangle 2030">
                              <a:extLst>
                                <a:ext uri="{FF2B5EF4-FFF2-40B4-BE49-F238E27FC236}">
                                  <a16:creationId xmlns:a16="http://schemas.microsoft.com/office/drawing/2014/main" id="{A863F288-CC80-732A-A7A0-9D4465A8522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2" name="Rectangle 2031">
                              <a:extLst>
                                <a:ext uri="{FF2B5EF4-FFF2-40B4-BE49-F238E27FC236}">
                                  <a16:creationId xmlns:a16="http://schemas.microsoft.com/office/drawing/2014/main" id="{93E9B9EB-E765-07A0-440C-26F21F7E6D9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3" name="Rectangle 2032">
                              <a:extLst>
                                <a:ext uri="{FF2B5EF4-FFF2-40B4-BE49-F238E27FC236}">
                                  <a16:creationId xmlns:a16="http://schemas.microsoft.com/office/drawing/2014/main" id="{1FCBA48C-5C30-6417-70CE-8848CBDC441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4" name="Rectangle 2033">
                              <a:extLst>
                                <a:ext uri="{FF2B5EF4-FFF2-40B4-BE49-F238E27FC236}">
                                  <a16:creationId xmlns:a16="http://schemas.microsoft.com/office/drawing/2014/main" id="{73905E45-73B5-F186-9004-F058C66F7A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5" name="Rectangle 2034">
                              <a:extLst>
                                <a:ext uri="{FF2B5EF4-FFF2-40B4-BE49-F238E27FC236}">
                                  <a16:creationId xmlns:a16="http://schemas.microsoft.com/office/drawing/2014/main" id="{8E35AD5B-7680-1A84-705B-220C563B720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6" name="Rectangle 2035">
                              <a:extLst>
                                <a:ext uri="{FF2B5EF4-FFF2-40B4-BE49-F238E27FC236}">
                                  <a16:creationId xmlns:a16="http://schemas.microsoft.com/office/drawing/2014/main" id="{B8237616-424C-DCDE-0CDA-4D18CBEFDF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7" name="Rectangle 2036">
                              <a:extLst>
                                <a:ext uri="{FF2B5EF4-FFF2-40B4-BE49-F238E27FC236}">
                                  <a16:creationId xmlns:a16="http://schemas.microsoft.com/office/drawing/2014/main" id="{FB4B8BDC-33FB-755F-F163-F87C1227C64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8" name="Rectangle 2037">
                              <a:extLst>
                                <a:ext uri="{FF2B5EF4-FFF2-40B4-BE49-F238E27FC236}">
                                  <a16:creationId xmlns:a16="http://schemas.microsoft.com/office/drawing/2014/main" id="{9C8E1DFE-76D9-74F5-F315-D966A63FC2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39" name="Rectangle 2038">
                              <a:extLst>
                                <a:ext uri="{FF2B5EF4-FFF2-40B4-BE49-F238E27FC236}">
                                  <a16:creationId xmlns:a16="http://schemas.microsoft.com/office/drawing/2014/main" id="{839057F4-6E51-F021-FC72-A264159FD5E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2019" name="Group 2018">
                            <a:extLst>
                              <a:ext uri="{FF2B5EF4-FFF2-40B4-BE49-F238E27FC236}">
                                <a16:creationId xmlns:a16="http://schemas.microsoft.com/office/drawing/2014/main" id="{99E5F8D4-7E48-7E68-16FE-75C441EAAB3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20" name="Rectangle 2019">
                              <a:extLst>
                                <a:ext uri="{FF2B5EF4-FFF2-40B4-BE49-F238E27FC236}">
                                  <a16:creationId xmlns:a16="http://schemas.microsoft.com/office/drawing/2014/main" id="{74B56FF4-791F-BCD2-2CE7-AA1C1774E2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1" name="Rectangle 2020">
                              <a:extLst>
                                <a:ext uri="{FF2B5EF4-FFF2-40B4-BE49-F238E27FC236}">
                                  <a16:creationId xmlns:a16="http://schemas.microsoft.com/office/drawing/2014/main" id="{C7B9B1A0-57D6-33C0-EB72-92D1E435BB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2" name="Rectangle 2021">
                              <a:extLst>
                                <a:ext uri="{FF2B5EF4-FFF2-40B4-BE49-F238E27FC236}">
                                  <a16:creationId xmlns:a16="http://schemas.microsoft.com/office/drawing/2014/main" id="{30AA160B-EBD2-0E9D-E425-3DC57202029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3" name="Rectangle 2022">
                              <a:extLst>
                                <a:ext uri="{FF2B5EF4-FFF2-40B4-BE49-F238E27FC236}">
                                  <a16:creationId xmlns:a16="http://schemas.microsoft.com/office/drawing/2014/main" id="{3977DEF1-F547-6EFD-557C-BC8F4CE32F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4" name="Rectangle 2023">
                              <a:extLst>
                                <a:ext uri="{FF2B5EF4-FFF2-40B4-BE49-F238E27FC236}">
                                  <a16:creationId xmlns:a16="http://schemas.microsoft.com/office/drawing/2014/main" id="{32953DF8-29AB-1B97-BA73-DE73D33B80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5" name="Rectangle 2024">
                              <a:extLst>
                                <a:ext uri="{FF2B5EF4-FFF2-40B4-BE49-F238E27FC236}">
                                  <a16:creationId xmlns:a16="http://schemas.microsoft.com/office/drawing/2014/main" id="{04DAC6E7-1B32-7FFF-3569-60243ECEA0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6" name="Rectangle 2025">
                              <a:extLst>
                                <a:ext uri="{FF2B5EF4-FFF2-40B4-BE49-F238E27FC236}">
                                  <a16:creationId xmlns:a16="http://schemas.microsoft.com/office/drawing/2014/main" id="{F028F0F2-075A-B514-708F-20168C4407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7" name="Rectangle 2026">
                              <a:extLst>
                                <a:ext uri="{FF2B5EF4-FFF2-40B4-BE49-F238E27FC236}">
                                  <a16:creationId xmlns:a16="http://schemas.microsoft.com/office/drawing/2014/main" id="{F9CD00B6-16AB-0F54-4CE2-1F8F902C16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8" name="Rectangle 2027">
                              <a:extLst>
                                <a:ext uri="{FF2B5EF4-FFF2-40B4-BE49-F238E27FC236}">
                                  <a16:creationId xmlns:a16="http://schemas.microsoft.com/office/drawing/2014/main" id="{16C54661-329D-E428-F800-3C712F791F5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29" name="Rectangle 2028">
                              <a:extLst>
                                <a:ext uri="{FF2B5EF4-FFF2-40B4-BE49-F238E27FC236}">
                                  <a16:creationId xmlns:a16="http://schemas.microsoft.com/office/drawing/2014/main" id="{F834BD11-FAA0-2EF6-7FA3-85BA88506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969" name="Group 1968">
                        <a:extLst>
                          <a:ext uri="{FF2B5EF4-FFF2-40B4-BE49-F238E27FC236}">
                            <a16:creationId xmlns:a16="http://schemas.microsoft.com/office/drawing/2014/main" id="{E82A13BC-6168-C5D4-D9E7-EBEE15DE52E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970" name="Group 1969">
                          <a:extLst>
                            <a:ext uri="{FF2B5EF4-FFF2-40B4-BE49-F238E27FC236}">
                              <a16:creationId xmlns:a16="http://schemas.microsoft.com/office/drawing/2014/main" id="{F7D78EE7-95E1-72C9-8B18-F34DCA7E46D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994" name="Group 1993">
                            <a:extLst>
                              <a:ext uri="{FF2B5EF4-FFF2-40B4-BE49-F238E27FC236}">
                                <a16:creationId xmlns:a16="http://schemas.microsoft.com/office/drawing/2014/main" id="{0185AF0B-1501-9AA7-CE50-74259B7BA46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2006" name="Rectangle 2005">
                              <a:extLst>
                                <a:ext uri="{FF2B5EF4-FFF2-40B4-BE49-F238E27FC236}">
                                  <a16:creationId xmlns:a16="http://schemas.microsoft.com/office/drawing/2014/main" id="{8573E86D-E511-D989-7F90-00F86EFCB0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7" name="Rectangle 2006">
                              <a:extLst>
                                <a:ext uri="{FF2B5EF4-FFF2-40B4-BE49-F238E27FC236}">
                                  <a16:creationId xmlns:a16="http://schemas.microsoft.com/office/drawing/2014/main" id="{5274D10A-82AF-1D4C-697E-8CE6EEE8035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8" name="Rectangle 2007">
                              <a:extLst>
                                <a:ext uri="{FF2B5EF4-FFF2-40B4-BE49-F238E27FC236}">
                                  <a16:creationId xmlns:a16="http://schemas.microsoft.com/office/drawing/2014/main" id="{785AD00B-180E-C5DC-9C0E-64453AF0D7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9" name="Rectangle 2008">
                              <a:extLst>
                                <a:ext uri="{FF2B5EF4-FFF2-40B4-BE49-F238E27FC236}">
                                  <a16:creationId xmlns:a16="http://schemas.microsoft.com/office/drawing/2014/main" id="{30D4186C-573D-1C6D-97C9-DE866623AA8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0" name="Rectangle 2009">
                              <a:extLst>
                                <a:ext uri="{FF2B5EF4-FFF2-40B4-BE49-F238E27FC236}">
                                  <a16:creationId xmlns:a16="http://schemas.microsoft.com/office/drawing/2014/main" id="{8F9231E0-DA91-D179-60BE-B0A4B1006C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1" name="Rectangle 2010">
                              <a:extLst>
                                <a:ext uri="{FF2B5EF4-FFF2-40B4-BE49-F238E27FC236}">
                                  <a16:creationId xmlns:a16="http://schemas.microsoft.com/office/drawing/2014/main" id="{E30B8C83-756B-8495-DA46-D501DE6C926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2" name="Rectangle 2011">
                              <a:extLst>
                                <a:ext uri="{FF2B5EF4-FFF2-40B4-BE49-F238E27FC236}">
                                  <a16:creationId xmlns:a16="http://schemas.microsoft.com/office/drawing/2014/main" id="{3F7FCFC9-0631-6D51-1486-595EDD92EF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3" name="Rectangle 2012">
                              <a:extLst>
                                <a:ext uri="{FF2B5EF4-FFF2-40B4-BE49-F238E27FC236}">
                                  <a16:creationId xmlns:a16="http://schemas.microsoft.com/office/drawing/2014/main" id="{7C9400FA-271F-1D59-D052-65A2031B02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4" name="Rectangle 2013">
                              <a:extLst>
                                <a:ext uri="{FF2B5EF4-FFF2-40B4-BE49-F238E27FC236}">
                                  <a16:creationId xmlns:a16="http://schemas.microsoft.com/office/drawing/2014/main" id="{482AC4FA-EF9F-A302-B108-29809B627E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15" name="Rectangle 2014">
                              <a:extLst>
                                <a:ext uri="{FF2B5EF4-FFF2-40B4-BE49-F238E27FC236}">
                                  <a16:creationId xmlns:a16="http://schemas.microsoft.com/office/drawing/2014/main" id="{ACA0DD0D-F148-363D-5673-E54404B993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95" name="Group 1994">
                            <a:extLst>
                              <a:ext uri="{FF2B5EF4-FFF2-40B4-BE49-F238E27FC236}">
                                <a16:creationId xmlns:a16="http://schemas.microsoft.com/office/drawing/2014/main" id="{D24E4D29-6729-B283-6B93-4005FF15CC6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96" name="Rectangle 1995">
                              <a:extLst>
                                <a:ext uri="{FF2B5EF4-FFF2-40B4-BE49-F238E27FC236}">
                                  <a16:creationId xmlns:a16="http://schemas.microsoft.com/office/drawing/2014/main" id="{AB3724F9-4BD0-A84E-14F9-1309C58813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7" name="Rectangle 1996">
                              <a:extLst>
                                <a:ext uri="{FF2B5EF4-FFF2-40B4-BE49-F238E27FC236}">
                                  <a16:creationId xmlns:a16="http://schemas.microsoft.com/office/drawing/2014/main" id="{691E1F90-3839-6DD9-345B-0746F3DD72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8" name="Rectangle 1997">
                              <a:extLst>
                                <a:ext uri="{FF2B5EF4-FFF2-40B4-BE49-F238E27FC236}">
                                  <a16:creationId xmlns:a16="http://schemas.microsoft.com/office/drawing/2014/main" id="{4DBAEC22-DE72-68DC-3570-DCD6435B7C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9" name="Rectangle 1998">
                              <a:extLst>
                                <a:ext uri="{FF2B5EF4-FFF2-40B4-BE49-F238E27FC236}">
                                  <a16:creationId xmlns:a16="http://schemas.microsoft.com/office/drawing/2014/main" id="{345C8382-7257-EAA1-2E18-8AC8C05F18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0" name="Rectangle 1999">
                              <a:extLst>
                                <a:ext uri="{FF2B5EF4-FFF2-40B4-BE49-F238E27FC236}">
                                  <a16:creationId xmlns:a16="http://schemas.microsoft.com/office/drawing/2014/main" id="{B94A5F63-5303-33A5-2F74-0DB06E714A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1" name="Rectangle 2000">
                              <a:extLst>
                                <a:ext uri="{FF2B5EF4-FFF2-40B4-BE49-F238E27FC236}">
                                  <a16:creationId xmlns:a16="http://schemas.microsoft.com/office/drawing/2014/main" id="{811CED52-65FC-01EA-44BC-8A8A6EBDBA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2" name="Rectangle 2001">
                              <a:extLst>
                                <a:ext uri="{FF2B5EF4-FFF2-40B4-BE49-F238E27FC236}">
                                  <a16:creationId xmlns:a16="http://schemas.microsoft.com/office/drawing/2014/main" id="{76478E80-6E54-D719-19A8-3FE476DFD5C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3" name="Rectangle 2002">
                              <a:extLst>
                                <a:ext uri="{FF2B5EF4-FFF2-40B4-BE49-F238E27FC236}">
                                  <a16:creationId xmlns:a16="http://schemas.microsoft.com/office/drawing/2014/main" id="{A4666DD2-02DF-3CDA-D47C-9EA73060538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4" name="Rectangle 2003">
                              <a:extLst>
                                <a:ext uri="{FF2B5EF4-FFF2-40B4-BE49-F238E27FC236}">
                                  <a16:creationId xmlns:a16="http://schemas.microsoft.com/office/drawing/2014/main" id="{7A2B59E9-369A-4729-9C52-8495B1DF45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2005" name="Rectangle 2004">
                              <a:extLst>
                                <a:ext uri="{FF2B5EF4-FFF2-40B4-BE49-F238E27FC236}">
                                  <a16:creationId xmlns:a16="http://schemas.microsoft.com/office/drawing/2014/main" id="{EDBD0BF5-EED4-E0C2-9FC7-E3BC187B5D5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971" name="Group 1970">
                          <a:extLst>
                            <a:ext uri="{FF2B5EF4-FFF2-40B4-BE49-F238E27FC236}">
                              <a16:creationId xmlns:a16="http://schemas.microsoft.com/office/drawing/2014/main" id="{15C6375D-6241-4FE2-9E56-A550618B5F3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972" name="Group 1971">
                            <a:extLst>
                              <a:ext uri="{FF2B5EF4-FFF2-40B4-BE49-F238E27FC236}">
                                <a16:creationId xmlns:a16="http://schemas.microsoft.com/office/drawing/2014/main" id="{037EBA7C-A430-E640-3AF1-DA7B96C532C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84" name="Rectangle 1983">
                              <a:extLst>
                                <a:ext uri="{FF2B5EF4-FFF2-40B4-BE49-F238E27FC236}">
                                  <a16:creationId xmlns:a16="http://schemas.microsoft.com/office/drawing/2014/main" id="{73D4763D-A6B9-54E9-531E-CB97E8D9C13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5" name="Rectangle 1984">
                              <a:extLst>
                                <a:ext uri="{FF2B5EF4-FFF2-40B4-BE49-F238E27FC236}">
                                  <a16:creationId xmlns:a16="http://schemas.microsoft.com/office/drawing/2014/main" id="{A3F638C0-2899-BEED-5192-A12BE21DA3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6" name="Rectangle 1985">
                              <a:extLst>
                                <a:ext uri="{FF2B5EF4-FFF2-40B4-BE49-F238E27FC236}">
                                  <a16:creationId xmlns:a16="http://schemas.microsoft.com/office/drawing/2014/main" id="{946F1C5E-C935-861E-602A-E49AEB967B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7" name="Rectangle 1986">
                              <a:extLst>
                                <a:ext uri="{FF2B5EF4-FFF2-40B4-BE49-F238E27FC236}">
                                  <a16:creationId xmlns:a16="http://schemas.microsoft.com/office/drawing/2014/main" id="{762EDE30-B8C0-393E-A7A6-2ABB318B7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8" name="Rectangle 1987">
                              <a:extLst>
                                <a:ext uri="{FF2B5EF4-FFF2-40B4-BE49-F238E27FC236}">
                                  <a16:creationId xmlns:a16="http://schemas.microsoft.com/office/drawing/2014/main" id="{7F4F104E-DC48-CCDB-88A1-007C9D6675C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9" name="Rectangle 1988">
                              <a:extLst>
                                <a:ext uri="{FF2B5EF4-FFF2-40B4-BE49-F238E27FC236}">
                                  <a16:creationId xmlns:a16="http://schemas.microsoft.com/office/drawing/2014/main" id="{B91A9FA1-B1FF-08D2-D947-0C1C9F51FA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0" name="Rectangle 1989">
                              <a:extLst>
                                <a:ext uri="{FF2B5EF4-FFF2-40B4-BE49-F238E27FC236}">
                                  <a16:creationId xmlns:a16="http://schemas.microsoft.com/office/drawing/2014/main" id="{1EA9F9F4-2E37-DFA0-9184-7BCEB83B8C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1" name="Rectangle 1990">
                              <a:extLst>
                                <a:ext uri="{FF2B5EF4-FFF2-40B4-BE49-F238E27FC236}">
                                  <a16:creationId xmlns:a16="http://schemas.microsoft.com/office/drawing/2014/main" id="{3F8C1CEC-EA5D-FFCE-BE9D-2B29C13B53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2" name="Rectangle 1991">
                              <a:extLst>
                                <a:ext uri="{FF2B5EF4-FFF2-40B4-BE49-F238E27FC236}">
                                  <a16:creationId xmlns:a16="http://schemas.microsoft.com/office/drawing/2014/main" id="{2C519817-8F16-970E-A791-CE865EF512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93" name="Rectangle 1992">
                              <a:extLst>
                                <a:ext uri="{FF2B5EF4-FFF2-40B4-BE49-F238E27FC236}">
                                  <a16:creationId xmlns:a16="http://schemas.microsoft.com/office/drawing/2014/main" id="{3587073A-A7B7-6E08-7E63-03C10A1F24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973" name="Group 1972">
                            <a:extLst>
                              <a:ext uri="{FF2B5EF4-FFF2-40B4-BE49-F238E27FC236}">
                                <a16:creationId xmlns:a16="http://schemas.microsoft.com/office/drawing/2014/main" id="{1FD81F68-BDC5-FB64-B2DE-A398E789511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974" name="Rectangle 1973">
                              <a:extLst>
                                <a:ext uri="{FF2B5EF4-FFF2-40B4-BE49-F238E27FC236}">
                                  <a16:creationId xmlns:a16="http://schemas.microsoft.com/office/drawing/2014/main" id="{7557AC83-2170-E833-B40E-5C345E8A770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5" name="Rectangle 1974">
                              <a:extLst>
                                <a:ext uri="{FF2B5EF4-FFF2-40B4-BE49-F238E27FC236}">
                                  <a16:creationId xmlns:a16="http://schemas.microsoft.com/office/drawing/2014/main" id="{A2AD2598-8D80-9D42-2C09-7145E2FA4FC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6" name="Rectangle 1975">
                              <a:extLst>
                                <a:ext uri="{FF2B5EF4-FFF2-40B4-BE49-F238E27FC236}">
                                  <a16:creationId xmlns:a16="http://schemas.microsoft.com/office/drawing/2014/main" id="{EC0D8C53-179F-98B6-7864-564CD7DC02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7" name="Rectangle 1976">
                              <a:extLst>
                                <a:ext uri="{FF2B5EF4-FFF2-40B4-BE49-F238E27FC236}">
                                  <a16:creationId xmlns:a16="http://schemas.microsoft.com/office/drawing/2014/main" id="{6510A9F9-644F-EA3D-D826-824A08D6401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8" name="Rectangle 1977">
                              <a:extLst>
                                <a:ext uri="{FF2B5EF4-FFF2-40B4-BE49-F238E27FC236}">
                                  <a16:creationId xmlns:a16="http://schemas.microsoft.com/office/drawing/2014/main" id="{3C16D44F-3BEA-9463-6DF5-0FFA103995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79" name="Rectangle 1978">
                              <a:extLst>
                                <a:ext uri="{FF2B5EF4-FFF2-40B4-BE49-F238E27FC236}">
                                  <a16:creationId xmlns:a16="http://schemas.microsoft.com/office/drawing/2014/main" id="{55A4D69F-11C2-B7DB-B4C2-FFBC9439CEB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0" name="Rectangle 1979">
                              <a:extLst>
                                <a:ext uri="{FF2B5EF4-FFF2-40B4-BE49-F238E27FC236}">
                                  <a16:creationId xmlns:a16="http://schemas.microsoft.com/office/drawing/2014/main" id="{11DC1773-2B41-F40E-F3FC-E959D65DD30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1" name="Rectangle 1980">
                              <a:extLst>
                                <a:ext uri="{FF2B5EF4-FFF2-40B4-BE49-F238E27FC236}">
                                  <a16:creationId xmlns:a16="http://schemas.microsoft.com/office/drawing/2014/main" id="{DF2A603D-FB75-ED60-89E7-74FA3CD9FFC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2" name="Rectangle 1981">
                              <a:extLst>
                                <a:ext uri="{FF2B5EF4-FFF2-40B4-BE49-F238E27FC236}">
                                  <a16:creationId xmlns:a16="http://schemas.microsoft.com/office/drawing/2014/main" id="{56439C68-CD6E-6819-D6C9-17E653BF005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983" name="Rectangle 1982">
                              <a:extLst>
                                <a:ext uri="{FF2B5EF4-FFF2-40B4-BE49-F238E27FC236}">
                                  <a16:creationId xmlns:a16="http://schemas.microsoft.com/office/drawing/2014/main" id="{B0D54DD7-ED4F-82DA-1C24-973644ACBD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894" name="Group 1893">
                  <a:extLst>
                    <a:ext uri="{FF2B5EF4-FFF2-40B4-BE49-F238E27FC236}">
                      <a16:creationId xmlns:a16="http://schemas.microsoft.com/office/drawing/2014/main" id="{29F2A49D-64FF-A4DB-1025-694DA49DA33E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918" name="Group 1917">
                    <a:extLst>
                      <a:ext uri="{FF2B5EF4-FFF2-40B4-BE49-F238E27FC236}">
                        <a16:creationId xmlns:a16="http://schemas.microsoft.com/office/drawing/2014/main" id="{92ECB4BB-FD5D-68F3-DD74-724BC035AA9B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942" name="Group 1941">
                      <a:extLst>
                        <a:ext uri="{FF2B5EF4-FFF2-40B4-BE49-F238E27FC236}">
                          <a16:creationId xmlns:a16="http://schemas.microsoft.com/office/drawing/2014/main" id="{ADEF41CC-8251-22A9-B23E-B18453E84E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954" name="Rectangle 1953">
                        <a:extLst>
                          <a:ext uri="{FF2B5EF4-FFF2-40B4-BE49-F238E27FC236}">
                            <a16:creationId xmlns:a16="http://schemas.microsoft.com/office/drawing/2014/main" id="{709AFD70-8E92-88F8-DDFB-55D460975F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5" name="Rectangle 1954">
                        <a:extLst>
                          <a:ext uri="{FF2B5EF4-FFF2-40B4-BE49-F238E27FC236}">
                            <a16:creationId xmlns:a16="http://schemas.microsoft.com/office/drawing/2014/main" id="{4FD61380-A126-25B5-789E-DD65C32E2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6" name="Rectangle 1955">
                        <a:extLst>
                          <a:ext uri="{FF2B5EF4-FFF2-40B4-BE49-F238E27FC236}">
                            <a16:creationId xmlns:a16="http://schemas.microsoft.com/office/drawing/2014/main" id="{97D17208-B936-9FBB-103A-41AB329C69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7" name="Rectangle 1956">
                        <a:extLst>
                          <a:ext uri="{FF2B5EF4-FFF2-40B4-BE49-F238E27FC236}">
                            <a16:creationId xmlns:a16="http://schemas.microsoft.com/office/drawing/2014/main" id="{F5F35D99-CF77-0EA7-717C-085FCAB116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8" name="Rectangle 1957">
                        <a:extLst>
                          <a:ext uri="{FF2B5EF4-FFF2-40B4-BE49-F238E27FC236}">
                            <a16:creationId xmlns:a16="http://schemas.microsoft.com/office/drawing/2014/main" id="{3CDE9E07-DBCC-0585-8854-F62E656805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9" name="Rectangle 1958">
                        <a:extLst>
                          <a:ext uri="{FF2B5EF4-FFF2-40B4-BE49-F238E27FC236}">
                            <a16:creationId xmlns:a16="http://schemas.microsoft.com/office/drawing/2014/main" id="{EBFDFE1E-8D1D-FE6D-F19B-5E180DC379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0" name="Rectangle 1959">
                        <a:extLst>
                          <a:ext uri="{FF2B5EF4-FFF2-40B4-BE49-F238E27FC236}">
                            <a16:creationId xmlns:a16="http://schemas.microsoft.com/office/drawing/2014/main" id="{926B4E7E-C55C-53F0-9413-FB78EE8D9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1" name="Rectangle 1960">
                        <a:extLst>
                          <a:ext uri="{FF2B5EF4-FFF2-40B4-BE49-F238E27FC236}">
                            <a16:creationId xmlns:a16="http://schemas.microsoft.com/office/drawing/2014/main" id="{FA466A98-0C63-2905-7159-F1EC6B70BB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2" name="Rectangle 1961">
                        <a:extLst>
                          <a:ext uri="{FF2B5EF4-FFF2-40B4-BE49-F238E27FC236}">
                            <a16:creationId xmlns:a16="http://schemas.microsoft.com/office/drawing/2014/main" id="{B37CB492-26A6-9C49-09FC-BC1AEC36FB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63" name="Rectangle 1962">
                        <a:extLst>
                          <a:ext uri="{FF2B5EF4-FFF2-40B4-BE49-F238E27FC236}">
                            <a16:creationId xmlns:a16="http://schemas.microsoft.com/office/drawing/2014/main" id="{D9BD01DB-8D0D-AA61-7581-9B1B2D2799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43" name="Group 1942">
                      <a:extLst>
                        <a:ext uri="{FF2B5EF4-FFF2-40B4-BE49-F238E27FC236}">
                          <a16:creationId xmlns:a16="http://schemas.microsoft.com/office/drawing/2014/main" id="{D40E25EF-DEE2-8E23-14EC-495ABDADBA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944" name="Rectangle 1943">
                        <a:extLst>
                          <a:ext uri="{FF2B5EF4-FFF2-40B4-BE49-F238E27FC236}">
                            <a16:creationId xmlns:a16="http://schemas.microsoft.com/office/drawing/2014/main" id="{34CC9638-AF78-C3C1-F3BA-C575225B3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5" name="Rectangle 1944">
                        <a:extLst>
                          <a:ext uri="{FF2B5EF4-FFF2-40B4-BE49-F238E27FC236}">
                            <a16:creationId xmlns:a16="http://schemas.microsoft.com/office/drawing/2014/main" id="{E1ED34E9-3221-388D-0E98-CE8E0ED343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6" name="Rectangle 1945">
                        <a:extLst>
                          <a:ext uri="{FF2B5EF4-FFF2-40B4-BE49-F238E27FC236}">
                            <a16:creationId xmlns:a16="http://schemas.microsoft.com/office/drawing/2014/main" id="{01336CC0-807E-FB12-E686-7BF1E06B24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7" name="Rectangle 1946">
                        <a:extLst>
                          <a:ext uri="{FF2B5EF4-FFF2-40B4-BE49-F238E27FC236}">
                            <a16:creationId xmlns:a16="http://schemas.microsoft.com/office/drawing/2014/main" id="{2E3C6FA1-32F7-2DEF-C510-C8D918B1FF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8" name="Rectangle 1947">
                        <a:extLst>
                          <a:ext uri="{FF2B5EF4-FFF2-40B4-BE49-F238E27FC236}">
                            <a16:creationId xmlns:a16="http://schemas.microsoft.com/office/drawing/2014/main" id="{708AF0AE-11BD-5F45-7087-06E5EEBFFF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9" name="Rectangle 1948">
                        <a:extLst>
                          <a:ext uri="{FF2B5EF4-FFF2-40B4-BE49-F238E27FC236}">
                            <a16:creationId xmlns:a16="http://schemas.microsoft.com/office/drawing/2014/main" id="{858D4B34-38AE-E073-CB7D-21C3C9ABC9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0" name="Rectangle 1949">
                        <a:extLst>
                          <a:ext uri="{FF2B5EF4-FFF2-40B4-BE49-F238E27FC236}">
                            <a16:creationId xmlns:a16="http://schemas.microsoft.com/office/drawing/2014/main" id="{399B074D-B238-DB26-E0BF-276D4111A0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1" name="Rectangle 1950">
                        <a:extLst>
                          <a:ext uri="{FF2B5EF4-FFF2-40B4-BE49-F238E27FC236}">
                            <a16:creationId xmlns:a16="http://schemas.microsoft.com/office/drawing/2014/main" id="{A03D65A0-A5C7-1DDA-CA95-FCCF84C925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2" name="Rectangle 1951">
                        <a:extLst>
                          <a:ext uri="{FF2B5EF4-FFF2-40B4-BE49-F238E27FC236}">
                            <a16:creationId xmlns:a16="http://schemas.microsoft.com/office/drawing/2014/main" id="{5952A529-7D14-B275-133A-1FD8F5527C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53" name="Rectangle 1952">
                        <a:extLst>
                          <a:ext uri="{FF2B5EF4-FFF2-40B4-BE49-F238E27FC236}">
                            <a16:creationId xmlns:a16="http://schemas.microsoft.com/office/drawing/2014/main" id="{40D22FB1-EA2B-557F-D2DD-9F4464E86F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919" name="Group 1918">
                    <a:extLst>
                      <a:ext uri="{FF2B5EF4-FFF2-40B4-BE49-F238E27FC236}">
                        <a16:creationId xmlns:a16="http://schemas.microsoft.com/office/drawing/2014/main" id="{CCA13405-D98C-0ED2-7A35-27A7E7931055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920" name="Group 1919">
                      <a:extLst>
                        <a:ext uri="{FF2B5EF4-FFF2-40B4-BE49-F238E27FC236}">
                          <a16:creationId xmlns:a16="http://schemas.microsoft.com/office/drawing/2014/main" id="{45B5D608-8CA0-4BC4-4E1E-CD8B72A1AC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932" name="Rectangle 1931">
                        <a:extLst>
                          <a:ext uri="{FF2B5EF4-FFF2-40B4-BE49-F238E27FC236}">
                            <a16:creationId xmlns:a16="http://schemas.microsoft.com/office/drawing/2014/main" id="{9B4C1D3E-00A3-D591-4560-7D3BEACD15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3" name="Rectangle 1932">
                        <a:extLst>
                          <a:ext uri="{FF2B5EF4-FFF2-40B4-BE49-F238E27FC236}">
                            <a16:creationId xmlns:a16="http://schemas.microsoft.com/office/drawing/2014/main" id="{A6D4C4A1-017E-AB3B-43BD-35652D462D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4" name="Rectangle 1933">
                        <a:extLst>
                          <a:ext uri="{FF2B5EF4-FFF2-40B4-BE49-F238E27FC236}">
                            <a16:creationId xmlns:a16="http://schemas.microsoft.com/office/drawing/2014/main" id="{D71B86ED-F9A7-7819-6EB3-AA11EA4A4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5" name="Rectangle 1934">
                        <a:extLst>
                          <a:ext uri="{FF2B5EF4-FFF2-40B4-BE49-F238E27FC236}">
                            <a16:creationId xmlns:a16="http://schemas.microsoft.com/office/drawing/2014/main" id="{5A824252-F5EC-73C1-F479-7587B335BB9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6" name="Rectangle 1935">
                        <a:extLst>
                          <a:ext uri="{FF2B5EF4-FFF2-40B4-BE49-F238E27FC236}">
                            <a16:creationId xmlns:a16="http://schemas.microsoft.com/office/drawing/2014/main" id="{233C2D78-7C2D-390D-135C-8EE72E20A3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7" name="Rectangle 1936">
                        <a:extLst>
                          <a:ext uri="{FF2B5EF4-FFF2-40B4-BE49-F238E27FC236}">
                            <a16:creationId xmlns:a16="http://schemas.microsoft.com/office/drawing/2014/main" id="{95BDA54D-977C-24CC-7F14-55B153A81C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8" name="Rectangle 1937">
                        <a:extLst>
                          <a:ext uri="{FF2B5EF4-FFF2-40B4-BE49-F238E27FC236}">
                            <a16:creationId xmlns:a16="http://schemas.microsoft.com/office/drawing/2014/main" id="{F780C27B-B88C-A787-A526-702EF6078C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9" name="Rectangle 1938">
                        <a:extLst>
                          <a:ext uri="{FF2B5EF4-FFF2-40B4-BE49-F238E27FC236}">
                            <a16:creationId xmlns:a16="http://schemas.microsoft.com/office/drawing/2014/main" id="{BB4B8E17-D885-BD30-0838-8BDE8A8D00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0" name="Rectangle 1939">
                        <a:extLst>
                          <a:ext uri="{FF2B5EF4-FFF2-40B4-BE49-F238E27FC236}">
                            <a16:creationId xmlns:a16="http://schemas.microsoft.com/office/drawing/2014/main" id="{C401E590-6144-752B-A150-22C1543EB5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41" name="Rectangle 1940">
                        <a:extLst>
                          <a:ext uri="{FF2B5EF4-FFF2-40B4-BE49-F238E27FC236}">
                            <a16:creationId xmlns:a16="http://schemas.microsoft.com/office/drawing/2014/main" id="{EB459EBA-6F8E-3739-CBF9-0485A4190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921" name="Group 1920">
                      <a:extLst>
                        <a:ext uri="{FF2B5EF4-FFF2-40B4-BE49-F238E27FC236}">
                          <a16:creationId xmlns:a16="http://schemas.microsoft.com/office/drawing/2014/main" id="{0CCDEAEF-4501-6C78-141D-DABE55F72F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922" name="Rectangle 1921">
                        <a:extLst>
                          <a:ext uri="{FF2B5EF4-FFF2-40B4-BE49-F238E27FC236}">
                            <a16:creationId xmlns:a16="http://schemas.microsoft.com/office/drawing/2014/main" id="{D565600D-9288-3802-7FD9-C0077594F4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3" name="Rectangle 1922">
                        <a:extLst>
                          <a:ext uri="{FF2B5EF4-FFF2-40B4-BE49-F238E27FC236}">
                            <a16:creationId xmlns:a16="http://schemas.microsoft.com/office/drawing/2014/main" id="{CC5C77CB-6EE4-FA3B-8A17-9B244D239D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4" name="Rectangle 1923">
                        <a:extLst>
                          <a:ext uri="{FF2B5EF4-FFF2-40B4-BE49-F238E27FC236}">
                            <a16:creationId xmlns:a16="http://schemas.microsoft.com/office/drawing/2014/main" id="{65342434-FC6E-194F-FBC2-2B55C2636EB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5" name="Rectangle 1924">
                        <a:extLst>
                          <a:ext uri="{FF2B5EF4-FFF2-40B4-BE49-F238E27FC236}">
                            <a16:creationId xmlns:a16="http://schemas.microsoft.com/office/drawing/2014/main" id="{EB5B15BA-5516-1FEE-5EF8-439EF4503D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6" name="Rectangle 1925">
                        <a:extLst>
                          <a:ext uri="{FF2B5EF4-FFF2-40B4-BE49-F238E27FC236}">
                            <a16:creationId xmlns:a16="http://schemas.microsoft.com/office/drawing/2014/main" id="{5F71055F-AC40-375D-44A8-D6A2A9E5E3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7" name="Rectangle 1926">
                        <a:extLst>
                          <a:ext uri="{FF2B5EF4-FFF2-40B4-BE49-F238E27FC236}">
                            <a16:creationId xmlns:a16="http://schemas.microsoft.com/office/drawing/2014/main" id="{0581C86A-240B-5B76-2B3D-FC6A9920A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8" name="Rectangle 1927">
                        <a:extLst>
                          <a:ext uri="{FF2B5EF4-FFF2-40B4-BE49-F238E27FC236}">
                            <a16:creationId xmlns:a16="http://schemas.microsoft.com/office/drawing/2014/main" id="{C173FBE3-8B63-5092-4510-69E272182D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29" name="Rectangle 1928">
                        <a:extLst>
                          <a:ext uri="{FF2B5EF4-FFF2-40B4-BE49-F238E27FC236}">
                            <a16:creationId xmlns:a16="http://schemas.microsoft.com/office/drawing/2014/main" id="{587BCF5E-3700-D692-6FEA-C78D4198EC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0" name="Rectangle 1929">
                        <a:extLst>
                          <a:ext uri="{FF2B5EF4-FFF2-40B4-BE49-F238E27FC236}">
                            <a16:creationId xmlns:a16="http://schemas.microsoft.com/office/drawing/2014/main" id="{6704857E-EBFA-8D1C-EDA6-62C43E109E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931" name="Rectangle 1930">
                        <a:extLst>
                          <a:ext uri="{FF2B5EF4-FFF2-40B4-BE49-F238E27FC236}">
                            <a16:creationId xmlns:a16="http://schemas.microsoft.com/office/drawing/2014/main" id="{E489E7BF-A38F-90E3-F8FD-0B462AA795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895" name="Group 1894">
                  <a:extLst>
                    <a:ext uri="{FF2B5EF4-FFF2-40B4-BE49-F238E27FC236}">
                      <a16:creationId xmlns:a16="http://schemas.microsoft.com/office/drawing/2014/main" id="{B2793D08-5BE5-04FD-ECE1-B79F6B35181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896" name="Group 1895">
                    <a:extLst>
                      <a:ext uri="{FF2B5EF4-FFF2-40B4-BE49-F238E27FC236}">
                        <a16:creationId xmlns:a16="http://schemas.microsoft.com/office/drawing/2014/main" id="{1C6CF976-497F-62F7-8253-A1AC63A574B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908" name="Rectangle 1907">
                      <a:extLst>
                        <a:ext uri="{FF2B5EF4-FFF2-40B4-BE49-F238E27FC236}">
                          <a16:creationId xmlns:a16="http://schemas.microsoft.com/office/drawing/2014/main" id="{BD4FC628-4B8D-6B71-AC93-0E542248F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9" name="Rectangle 1908">
                      <a:extLst>
                        <a:ext uri="{FF2B5EF4-FFF2-40B4-BE49-F238E27FC236}">
                          <a16:creationId xmlns:a16="http://schemas.microsoft.com/office/drawing/2014/main" id="{92ACEBA2-099C-9640-4430-B49655D0B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0" name="Rectangle 1909">
                      <a:extLst>
                        <a:ext uri="{FF2B5EF4-FFF2-40B4-BE49-F238E27FC236}">
                          <a16:creationId xmlns:a16="http://schemas.microsoft.com/office/drawing/2014/main" id="{3F4A0DA6-90C6-AEA9-8A0C-EF3D6E19FC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1" name="Rectangle 1910">
                      <a:extLst>
                        <a:ext uri="{FF2B5EF4-FFF2-40B4-BE49-F238E27FC236}">
                          <a16:creationId xmlns:a16="http://schemas.microsoft.com/office/drawing/2014/main" id="{B82112A5-E8D8-7DD0-84D7-D6FA1FE57C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2" name="Rectangle 1911">
                      <a:extLst>
                        <a:ext uri="{FF2B5EF4-FFF2-40B4-BE49-F238E27FC236}">
                          <a16:creationId xmlns:a16="http://schemas.microsoft.com/office/drawing/2014/main" id="{C5ED70AD-F6DB-6E02-1127-DA243C350B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3" name="Rectangle 1912">
                      <a:extLst>
                        <a:ext uri="{FF2B5EF4-FFF2-40B4-BE49-F238E27FC236}">
                          <a16:creationId xmlns:a16="http://schemas.microsoft.com/office/drawing/2014/main" id="{30B42240-21A4-3640-C3DC-5EDA9EA8B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4" name="Rectangle 1913">
                      <a:extLst>
                        <a:ext uri="{FF2B5EF4-FFF2-40B4-BE49-F238E27FC236}">
                          <a16:creationId xmlns:a16="http://schemas.microsoft.com/office/drawing/2014/main" id="{CE6FCA1C-8858-8492-5A76-D48838133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5" name="Rectangle 1914">
                      <a:extLst>
                        <a:ext uri="{FF2B5EF4-FFF2-40B4-BE49-F238E27FC236}">
                          <a16:creationId xmlns:a16="http://schemas.microsoft.com/office/drawing/2014/main" id="{B450A4D0-040B-3853-C80A-F3F0B5ECA4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6" name="Rectangle 1915">
                      <a:extLst>
                        <a:ext uri="{FF2B5EF4-FFF2-40B4-BE49-F238E27FC236}">
                          <a16:creationId xmlns:a16="http://schemas.microsoft.com/office/drawing/2014/main" id="{28A0ACB2-1918-2B49-115B-54FD419A5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17" name="Rectangle 1916">
                      <a:extLst>
                        <a:ext uri="{FF2B5EF4-FFF2-40B4-BE49-F238E27FC236}">
                          <a16:creationId xmlns:a16="http://schemas.microsoft.com/office/drawing/2014/main" id="{2414015E-047A-7C2D-B95C-B2DC4861A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897" name="Group 1896">
                    <a:extLst>
                      <a:ext uri="{FF2B5EF4-FFF2-40B4-BE49-F238E27FC236}">
                        <a16:creationId xmlns:a16="http://schemas.microsoft.com/office/drawing/2014/main" id="{1DC68ACC-FF06-F344-76F2-03ECFF242FB2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898" name="Rectangle 1897">
                      <a:extLst>
                        <a:ext uri="{FF2B5EF4-FFF2-40B4-BE49-F238E27FC236}">
                          <a16:creationId xmlns:a16="http://schemas.microsoft.com/office/drawing/2014/main" id="{4DDEFFA5-F041-1B2B-1919-788F498E4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9" name="Rectangle 1898">
                      <a:extLst>
                        <a:ext uri="{FF2B5EF4-FFF2-40B4-BE49-F238E27FC236}">
                          <a16:creationId xmlns:a16="http://schemas.microsoft.com/office/drawing/2014/main" id="{27CF5FFE-9176-ADDA-352C-B0528A6DF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0" name="Rectangle 1899">
                      <a:extLst>
                        <a:ext uri="{FF2B5EF4-FFF2-40B4-BE49-F238E27FC236}">
                          <a16:creationId xmlns:a16="http://schemas.microsoft.com/office/drawing/2014/main" id="{F374B4CF-64CE-4292-F809-E274703DEA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1" name="Rectangle 1900">
                      <a:extLst>
                        <a:ext uri="{FF2B5EF4-FFF2-40B4-BE49-F238E27FC236}">
                          <a16:creationId xmlns:a16="http://schemas.microsoft.com/office/drawing/2014/main" id="{6B6D8479-9D4B-02B3-B439-7F4F272D89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2" name="Rectangle 1901">
                      <a:extLst>
                        <a:ext uri="{FF2B5EF4-FFF2-40B4-BE49-F238E27FC236}">
                          <a16:creationId xmlns:a16="http://schemas.microsoft.com/office/drawing/2014/main" id="{72C844D6-3157-6DBF-9D68-EFA4D802A8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3" name="Rectangle 1902">
                      <a:extLst>
                        <a:ext uri="{FF2B5EF4-FFF2-40B4-BE49-F238E27FC236}">
                          <a16:creationId xmlns:a16="http://schemas.microsoft.com/office/drawing/2014/main" id="{43240841-6F53-DD0F-7382-384A1C138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4" name="Rectangle 1903">
                      <a:extLst>
                        <a:ext uri="{FF2B5EF4-FFF2-40B4-BE49-F238E27FC236}">
                          <a16:creationId xmlns:a16="http://schemas.microsoft.com/office/drawing/2014/main" id="{EC645096-28DD-02DE-E51F-3C9417E1B6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5" name="Rectangle 1904">
                      <a:extLst>
                        <a:ext uri="{FF2B5EF4-FFF2-40B4-BE49-F238E27FC236}">
                          <a16:creationId xmlns:a16="http://schemas.microsoft.com/office/drawing/2014/main" id="{77777D0F-C499-A049-D49B-59090432B3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6" name="Rectangle 1905">
                      <a:extLst>
                        <a:ext uri="{FF2B5EF4-FFF2-40B4-BE49-F238E27FC236}">
                          <a16:creationId xmlns:a16="http://schemas.microsoft.com/office/drawing/2014/main" id="{7FD8EFA8-F22C-9627-6308-F325F44BFF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907" name="Rectangle 1906">
                      <a:extLst>
                        <a:ext uri="{FF2B5EF4-FFF2-40B4-BE49-F238E27FC236}">
                          <a16:creationId xmlns:a16="http://schemas.microsoft.com/office/drawing/2014/main" id="{FD6CF913-6C8A-202C-AA81-2AAC48322E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DD98BB0A-6711-6C5B-49F2-4AF0682E92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31283" y="2053389"/>
                <a:ext cx="0" cy="309201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51DC68-2469-C334-B36F-2C3128ACA8EA}"/>
                  </a:ext>
                </a:extLst>
              </p:cNvPr>
              <p:cNvSpPr txBox="1"/>
              <p:nvPr/>
            </p:nvSpPr>
            <p:spPr>
              <a:xfrm>
                <a:off x="1499720" y="1579888"/>
                <a:ext cx="889191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</a:t>
                </a:r>
              </a:p>
              <a:p>
                <a:pPr algn="ctr"/>
                <a:r>
                  <a:rPr lang="en-US" sz="880" b="1" dirty="0"/>
                  <a:t>timepoint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925EE0-1C96-B6B8-E470-396F406F58DD}"/>
                  </a:ext>
                </a:extLst>
              </p:cNvPr>
              <p:cNvSpPr txBox="1"/>
              <p:nvPr/>
            </p:nvSpPr>
            <p:spPr>
              <a:xfrm>
                <a:off x="6592850" y="1574286"/>
                <a:ext cx="1396253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Prediction window </a:t>
                </a:r>
              </a:p>
              <a:p>
                <a:pPr algn="ctr"/>
                <a:r>
                  <a:rPr lang="en-US" sz="880" b="1" dirty="0"/>
                  <a:t>(1 week/168 hours)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0480653-9E67-BD3E-2D14-3C7FD21AD257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 flipH="1">
                <a:off x="3159792" y="2028256"/>
                <a:ext cx="4131185" cy="298927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BFDEE84-E2B4-6B0D-B5D8-35111A63DB16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>
              <a:xfrm>
                <a:off x="7290978" y="2028256"/>
                <a:ext cx="4197812" cy="305575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Arrow: Curved Down 18">
                <a:extLst>
                  <a:ext uri="{FF2B5EF4-FFF2-40B4-BE49-F238E27FC236}">
                    <a16:creationId xmlns:a16="http://schemas.microsoft.com/office/drawing/2014/main" id="{4AE4305A-0261-247D-3AE1-A89A1178FA56}"/>
                  </a:ext>
                </a:extLst>
              </p:cNvPr>
              <p:cNvSpPr/>
              <p:nvPr/>
            </p:nvSpPr>
            <p:spPr>
              <a:xfrm>
                <a:off x="1938489" y="2751360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sp>
            <p:nvSpPr>
              <p:cNvPr id="20" name="Arrow: Curved Down 19">
                <a:extLst>
                  <a:ext uri="{FF2B5EF4-FFF2-40B4-BE49-F238E27FC236}">
                    <a16:creationId xmlns:a16="http://schemas.microsoft.com/office/drawing/2014/main" id="{921766A8-E2C9-ADC2-AFE4-4E30F2FA9318}"/>
                  </a:ext>
                </a:extLst>
              </p:cNvPr>
              <p:cNvSpPr/>
              <p:nvPr/>
            </p:nvSpPr>
            <p:spPr>
              <a:xfrm>
                <a:off x="1994985" y="3329579"/>
                <a:ext cx="107048" cy="184484"/>
              </a:xfrm>
              <a:prstGeom prst="curvedDownArrow">
                <a:avLst/>
              </a:prstGeom>
              <a:solidFill>
                <a:srgbClr val="CB6BCE"/>
              </a:solidFill>
              <a:ln w="3175">
                <a:solidFill>
                  <a:srgbClr val="CB6BC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4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042336-5A9B-84FB-BECC-EBF096A490D3}"/>
                  </a:ext>
                </a:extLst>
              </p:cNvPr>
              <p:cNvGrpSpPr/>
              <p:nvPr/>
            </p:nvGrpSpPr>
            <p:grpSpPr>
              <a:xfrm>
                <a:off x="934434" y="2962608"/>
                <a:ext cx="11397002" cy="348526"/>
                <a:chOff x="936202" y="2362590"/>
                <a:chExt cx="11397002" cy="348526"/>
              </a:xfrm>
            </p:grpSpPr>
            <p:grpSp>
              <p:nvGrpSpPr>
                <p:cNvPr id="1346" name="Group 1345">
                  <a:extLst>
                    <a:ext uri="{FF2B5EF4-FFF2-40B4-BE49-F238E27FC236}">
                      <a16:creationId xmlns:a16="http://schemas.microsoft.com/office/drawing/2014/main" id="{ECE07744-91DA-175E-3845-A09CBAB5E20F}"/>
                    </a:ext>
                  </a:extLst>
                </p:cNvPr>
                <p:cNvGrpSpPr/>
                <p:nvPr/>
              </p:nvGrpSpPr>
              <p:grpSpPr>
                <a:xfrm>
                  <a:off x="1935035" y="2365914"/>
                  <a:ext cx="8397215" cy="345202"/>
                  <a:chOff x="921103" y="312096"/>
                  <a:chExt cx="8397215" cy="345202"/>
                </a:xfrm>
              </p:grpSpPr>
              <p:grpSp>
                <p:nvGrpSpPr>
                  <p:cNvPr id="1693" name="Group 1692">
                    <a:extLst>
                      <a:ext uri="{FF2B5EF4-FFF2-40B4-BE49-F238E27FC236}">
                        <a16:creationId xmlns:a16="http://schemas.microsoft.com/office/drawing/2014/main" id="{500CC318-CCCC-897A-D5F9-3B32B6C63B21}"/>
                      </a:ext>
                    </a:extLst>
                  </p:cNvPr>
                  <p:cNvGrpSpPr/>
                  <p:nvPr/>
                </p:nvGrpSpPr>
                <p:grpSpPr>
                  <a:xfrm>
                    <a:off x="8910063" y="312096"/>
                    <a:ext cx="408255" cy="345202"/>
                    <a:chOff x="830578" y="1668379"/>
                    <a:chExt cx="360476" cy="304800"/>
                  </a:xfrm>
                  <a:solidFill>
                    <a:srgbClr val="FFFC04"/>
                  </a:solidFill>
                </p:grpSpPr>
                <p:sp>
                  <p:nvSpPr>
                    <p:cNvPr id="1885" name="Rectangle 1884">
                      <a:extLst>
                        <a:ext uri="{FF2B5EF4-FFF2-40B4-BE49-F238E27FC236}">
                          <a16:creationId xmlns:a16="http://schemas.microsoft.com/office/drawing/2014/main" id="{D5A7F684-47FC-BAFA-AEE0-1B9415C22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0578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6" name="Rectangle 1885">
                      <a:extLst>
                        <a:ext uri="{FF2B5EF4-FFF2-40B4-BE49-F238E27FC236}">
                          <a16:creationId xmlns:a16="http://schemas.microsoft.com/office/drawing/2014/main" id="{2A70E739-6158-B35A-0B20-B874A2EAD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654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7" name="Rectangle 1886">
                      <a:extLst>
                        <a:ext uri="{FF2B5EF4-FFF2-40B4-BE49-F238E27FC236}">
                          <a16:creationId xmlns:a16="http://schemas.microsoft.com/office/drawing/2014/main" id="{2E0A22E4-B2D4-8543-E5D0-603FA81ECF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7059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8" name="Rectangle 1887">
                      <a:extLst>
                        <a:ext uri="{FF2B5EF4-FFF2-40B4-BE49-F238E27FC236}">
                          <a16:creationId xmlns:a16="http://schemas.microsoft.com/office/drawing/2014/main" id="{148729CB-3929-16DF-13C8-F86EF5F79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3030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89" name="Rectangle 1888">
                      <a:extLst>
                        <a:ext uri="{FF2B5EF4-FFF2-40B4-BE49-F238E27FC236}">
                          <a16:creationId xmlns:a16="http://schemas.microsoft.com/office/drawing/2014/main" id="{3A866B9A-B426-E5A5-8147-EC4D5C53F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10366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0" name="Rectangle 1889">
                      <a:extLst>
                        <a:ext uri="{FF2B5EF4-FFF2-40B4-BE49-F238E27FC236}">
                          <a16:creationId xmlns:a16="http://schemas.microsoft.com/office/drawing/2014/main" id="{75C9A19D-B6DC-393B-2491-9B1E23187D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337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1" name="Rectangle 1890">
                      <a:extLst>
                        <a:ext uri="{FF2B5EF4-FFF2-40B4-BE49-F238E27FC236}">
                          <a16:creationId xmlns:a16="http://schemas.microsoft.com/office/drawing/2014/main" id="{7858D013-7C00-60E5-38FF-22A9AF5B94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9363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892" name="Rectangle 1891">
                      <a:extLst>
                        <a:ext uri="{FF2B5EF4-FFF2-40B4-BE49-F238E27FC236}">
                          <a16:creationId xmlns:a16="http://schemas.microsoft.com/office/drawing/2014/main" id="{18285D81-3AA6-A7DF-8AA7-1687FAF916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5335" y="1668379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694" name="Group 1693">
                    <a:extLst>
                      <a:ext uri="{FF2B5EF4-FFF2-40B4-BE49-F238E27FC236}">
                        <a16:creationId xmlns:a16="http://schemas.microsoft.com/office/drawing/2014/main" id="{8D7EFEFA-622F-B675-D831-F816926A6B7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7994329" cy="345202"/>
                    <a:chOff x="921103" y="312096"/>
                    <a:chExt cx="7994329" cy="345202"/>
                  </a:xfrm>
                </p:grpSpPr>
                <p:grpSp>
                  <p:nvGrpSpPr>
                    <p:cNvPr id="1695" name="Group 1694">
                      <a:extLst>
                        <a:ext uri="{FF2B5EF4-FFF2-40B4-BE49-F238E27FC236}">
                          <a16:creationId xmlns:a16="http://schemas.microsoft.com/office/drawing/2014/main" id="{2B5EB955-361B-2ADF-507D-4328FC17A9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3998276" cy="345202"/>
                      <a:chOff x="921103" y="312096"/>
                      <a:chExt cx="3998276" cy="345202"/>
                    </a:xfrm>
                  </p:grpSpPr>
                  <p:grpSp>
                    <p:nvGrpSpPr>
                      <p:cNvPr id="1791" name="Group 1790">
                        <a:extLst>
                          <a:ext uri="{FF2B5EF4-FFF2-40B4-BE49-F238E27FC236}">
                            <a16:creationId xmlns:a16="http://schemas.microsoft.com/office/drawing/2014/main" id="{AE0F2088-4F6F-63B0-255C-BCCB5C3736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839" name="Group 1838">
                          <a:extLst>
                            <a:ext uri="{FF2B5EF4-FFF2-40B4-BE49-F238E27FC236}">
                              <a16:creationId xmlns:a16="http://schemas.microsoft.com/office/drawing/2014/main" id="{FBE302D5-CAFE-1F64-5D01-D66A31998A0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5" cy="345202"/>
                          <a:chOff x="921103" y="312096"/>
                          <a:chExt cx="999155" cy="345202"/>
                        </a:xfrm>
                      </p:grpSpPr>
                      <p:grpSp>
                        <p:nvGrpSpPr>
                          <p:cNvPr id="1863" name="Group 1862">
                            <a:extLst>
                              <a:ext uri="{FF2B5EF4-FFF2-40B4-BE49-F238E27FC236}">
                                <a16:creationId xmlns:a16="http://schemas.microsoft.com/office/drawing/2014/main" id="{C226D269-2252-5228-7989-2B18408D6C7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75" name="Rectangle 1874">
                              <a:extLst>
                                <a:ext uri="{FF2B5EF4-FFF2-40B4-BE49-F238E27FC236}">
                                  <a16:creationId xmlns:a16="http://schemas.microsoft.com/office/drawing/2014/main" id="{B39C2D4B-90DF-EB2F-AB23-D7C903C911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chemeClr val="bg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6" name="Rectangle 1875">
                              <a:extLst>
                                <a:ext uri="{FF2B5EF4-FFF2-40B4-BE49-F238E27FC236}">
                                  <a16:creationId xmlns:a16="http://schemas.microsoft.com/office/drawing/2014/main" id="{E202D79A-35B7-5F00-1215-440B3784F1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7" name="Rectangle 1876">
                              <a:extLst>
                                <a:ext uri="{FF2B5EF4-FFF2-40B4-BE49-F238E27FC236}">
                                  <a16:creationId xmlns:a16="http://schemas.microsoft.com/office/drawing/2014/main" id="{BDF3C8DE-E14F-67F3-89DA-CEB57DF0FAD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8" name="Rectangle 1877">
                              <a:extLst>
                                <a:ext uri="{FF2B5EF4-FFF2-40B4-BE49-F238E27FC236}">
                                  <a16:creationId xmlns:a16="http://schemas.microsoft.com/office/drawing/2014/main" id="{1589803D-13BF-BF27-FA26-388064A62D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9" name="Rectangle 1878">
                              <a:extLst>
                                <a:ext uri="{FF2B5EF4-FFF2-40B4-BE49-F238E27FC236}">
                                  <a16:creationId xmlns:a16="http://schemas.microsoft.com/office/drawing/2014/main" id="{CB61CF6D-FDA8-44F9-4E6D-ADF469ED59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0" name="Rectangle 1879">
                              <a:extLst>
                                <a:ext uri="{FF2B5EF4-FFF2-40B4-BE49-F238E27FC236}">
                                  <a16:creationId xmlns:a16="http://schemas.microsoft.com/office/drawing/2014/main" id="{44D7695C-5EFE-CBC3-FC74-A06A7E1D3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1" name="Rectangle 1880">
                              <a:extLst>
                                <a:ext uri="{FF2B5EF4-FFF2-40B4-BE49-F238E27FC236}">
                                  <a16:creationId xmlns:a16="http://schemas.microsoft.com/office/drawing/2014/main" id="{78F654AF-0CCA-A2D0-CBB1-5262A901714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2" name="Rectangle 1881">
                              <a:extLst>
                                <a:ext uri="{FF2B5EF4-FFF2-40B4-BE49-F238E27FC236}">
                                  <a16:creationId xmlns:a16="http://schemas.microsoft.com/office/drawing/2014/main" id="{B38E61E0-7592-BB7D-3F77-BAF3DB7749F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3" name="Rectangle 1882">
                              <a:extLst>
                                <a:ext uri="{FF2B5EF4-FFF2-40B4-BE49-F238E27FC236}">
                                  <a16:creationId xmlns:a16="http://schemas.microsoft.com/office/drawing/2014/main" id="{099DF8FB-31F1-F02D-3E62-8C16591C43A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84" name="Rectangle 1883">
                              <a:extLst>
                                <a:ext uri="{FF2B5EF4-FFF2-40B4-BE49-F238E27FC236}">
                                  <a16:creationId xmlns:a16="http://schemas.microsoft.com/office/drawing/2014/main" id="{6A849B35-7E1E-41FD-4912-7EC5CBB182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64" name="Group 1863">
                            <a:extLst>
                              <a:ext uri="{FF2B5EF4-FFF2-40B4-BE49-F238E27FC236}">
                                <a16:creationId xmlns:a16="http://schemas.microsoft.com/office/drawing/2014/main" id="{DB64C24D-257B-F650-450B-2C6CD1A1CF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21381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65" name="Rectangle 1864">
                              <a:extLst>
                                <a:ext uri="{FF2B5EF4-FFF2-40B4-BE49-F238E27FC236}">
                                  <a16:creationId xmlns:a16="http://schemas.microsoft.com/office/drawing/2014/main" id="{AF996DC4-B513-84B4-6D00-4BF1130753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6" name="Rectangle 1865">
                              <a:extLst>
                                <a:ext uri="{FF2B5EF4-FFF2-40B4-BE49-F238E27FC236}">
                                  <a16:creationId xmlns:a16="http://schemas.microsoft.com/office/drawing/2014/main" id="{E36F1023-52FB-0CE8-0E1F-BC82C2B820E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7" name="Rectangle 1866">
                              <a:extLst>
                                <a:ext uri="{FF2B5EF4-FFF2-40B4-BE49-F238E27FC236}">
                                  <a16:creationId xmlns:a16="http://schemas.microsoft.com/office/drawing/2014/main" id="{3AF64523-B837-94E4-EE1C-535D61407F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8" name="Rectangle 1867">
                              <a:extLst>
                                <a:ext uri="{FF2B5EF4-FFF2-40B4-BE49-F238E27FC236}">
                                  <a16:creationId xmlns:a16="http://schemas.microsoft.com/office/drawing/2014/main" id="{675ACDD7-3193-B6ED-C229-767D20A5A9B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9" name="Rectangle 1868">
                              <a:extLst>
                                <a:ext uri="{FF2B5EF4-FFF2-40B4-BE49-F238E27FC236}">
                                  <a16:creationId xmlns:a16="http://schemas.microsoft.com/office/drawing/2014/main" id="{7940D2E8-7C14-38BD-1AE4-E6452080BC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0" name="Rectangle 1869">
                              <a:extLst>
                                <a:ext uri="{FF2B5EF4-FFF2-40B4-BE49-F238E27FC236}">
                                  <a16:creationId xmlns:a16="http://schemas.microsoft.com/office/drawing/2014/main" id="{9227C39F-22D6-3265-4739-AD92E8DABB4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1" name="Rectangle 1870">
                              <a:extLst>
                                <a:ext uri="{FF2B5EF4-FFF2-40B4-BE49-F238E27FC236}">
                                  <a16:creationId xmlns:a16="http://schemas.microsoft.com/office/drawing/2014/main" id="{1470BE2F-E32F-F973-DE0D-759C415E6D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2" name="Rectangle 1871">
                              <a:extLst>
                                <a:ext uri="{FF2B5EF4-FFF2-40B4-BE49-F238E27FC236}">
                                  <a16:creationId xmlns:a16="http://schemas.microsoft.com/office/drawing/2014/main" id="{91CEBD11-4171-D543-38A4-79BDA28AF4C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3" name="Rectangle 1872">
                              <a:extLst>
                                <a:ext uri="{FF2B5EF4-FFF2-40B4-BE49-F238E27FC236}">
                                  <a16:creationId xmlns:a16="http://schemas.microsoft.com/office/drawing/2014/main" id="{A2ABF249-4213-9037-9408-13B39B973D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74" name="Rectangle 1873">
                              <a:extLst>
                                <a:ext uri="{FF2B5EF4-FFF2-40B4-BE49-F238E27FC236}">
                                  <a16:creationId xmlns:a16="http://schemas.microsoft.com/office/drawing/2014/main" id="{6ED39012-1D62-E654-B96B-8BBE9A7FDE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840" name="Group 1839">
                          <a:extLst>
                            <a:ext uri="{FF2B5EF4-FFF2-40B4-BE49-F238E27FC236}">
                              <a16:creationId xmlns:a16="http://schemas.microsoft.com/office/drawing/2014/main" id="{2B782595-8F3D-5191-BBB8-AE5CBE5801F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841" name="Group 1840">
                            <a:extLst>
                              <a:ext uri="{FF2B5EF4-FFF2-40B4-BE49-F238E27FC236}">
                                <a16:creationId xmlns:a16="http://schemas.microsoft.com/office/drawing/2014/main" id="{D77EC9BF-24CC-11FB-2465-F8C4836E83C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53" name="Rectangle 1852">
                              <a:extLst>
                                <a:ext uri="{FF2B5EF4-FFF2-40B4-BE49-F238E27FC236}">
                                  <a16:creationId xmlns:a16="http://schemas.microsoft.com/office/drawing/2014/main" id="{A9283899-AF65-BF66-492E-7A6B771538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4" name="Rectangle 1853">
                              <a:extLst>
                                <a:ext uri="{FF2B5EF4-FFF2-40B4-BE49-F238E27FC236}">
                                  <a16:creationId xmlns:a16="http://schemas.microsoft.com/office/drawing/2014/main" id="{A74089A4-6792-9FDA-881C-B234CEDE52D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5" name="Rectangle 1854">
                              <a:extLst>
                                <a:ext uri="{FF2B5EF4-FFF2-40B4-BE49-F238E27FC236}">
                                  <a16:creationId xmlns:a16="http://schemas.microsoft.com/office/drawing/2014/main" id="{53FF882B-63C1-E2A4-4DBA-C9DF0BB1B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6" name="Rectangle 1855">
                              <a:extLst>
                                <a:ext uri="{FF2B5EF4-FFF2-40B4-BE49-F238E27FC236}">
                                  <a16:creationId xmlns:a16="http://schemas.microsoft.com/office/drawing/2014/main" id="{ABBB09FD-C6E4-C22D-32EC-63A772C255E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7" name="Rectangle 1856">
                              <a:extLst>
                                <a:ext uri="{FF2B5EF4-FFF2-40B4-BE49-F238E27FC236}">
                                  <a16:creationId xmlns:a16="http://schemas.microsoft.com/office/drawing/2014/main" id="{8360B0E8-AAC0-291F-7D17-54BCAF224B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solidFill>
                              <a:srgbClr val="458892"/>
                            </a:solidFill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8" name="Rectangle 1857">
                              <a:extLst>
                                <a:ext uri="{FF2B5EF4-FFF2-40B4-BE49-F238E27FC236}">
                                  <a16:creationId xmlns:a16="http://schemas.microsoft.com/office/drawing/2014/main" id="{4EA6AFAD-1344-77EA-5BC9-47D9100E1F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9" name="Rectangle 1858">
                              <a:extLst>
                                <a:ext uri="{FF2B5EF4-FFF2-40B4-BE49-F238E27FC236}">
                                  <a16:creationId xmlns:a16="http://schemas.microsoft.com/office/drawing/2014/main" id="{5523F446-FB4E-0550-A148-2AF35892DF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0" name="Rectangle 1859">
                              <a:extLst>
                                <a:ext uri="{FF2B5EF4-FFF2-40B4-BE49-F238E27FC236}">
                                  <a16:creationId xmlns:a16="http://schemas.microsoft.com/office/drawing/2014/main" id="{3D724A07-58A8-2F76-8D55-58FC309576D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1" name="Rectangle 1860">
                              <a:extLst>
                                <a:ext uri="{FF2B5EF4-FFF2-40B4-BE49-F238E27FC236}">
                                  <a16:creationId xmlns:a16="http://schemas.microsoft.com/office/drawing/2014/main" id="{23216762-EF7F-7223-284C-01CA82153C1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62" name="Rectangle 1861">
                              <a:extLst>
                                <a:ext uri="{FF2B5EF4-FFF2-40B4-BE49-F238E27FC236}">
                                  <a16:creationId xmlns:a16="http://schemas.microsoft.com/office/drawing/2014/main" id="{35982474-9F94-C2FD-5C21-2DA86716D5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42" name="Group 1841">
                            <a:extLst>
                              <a:ext uri="{FF2B5EF4-FFF2-40B4-BE49-F238E27FC236}">
                                <a16:creationId xmlns:a16="http://schemas.microsoft.com/office/drawing/2014/main" id="{26F0B70B-503C-7AD0-2FBE-F653D40F7CA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43" name="Rectangle 1842">
                              <a:extLst>
                                <a:ext uri="{FF2B5EF4-FFF2-40B4-BE49-F238E27FC236}">
                                  <a16:creationId xmlns:a16="http://schemas.microsoft.com/office/drawing/2014/main" id="{D464E444-2119-BFD2-26BF-522C140804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4" name="Rectangle 1843">
                              <a:extLst>
                                <a:ext uri="{FF2B5EF4-FFF2-40B4-BE49-F238E27FC236}">
                                  <a16:creationId xmlns:a16="http://schemas.microsoft.com/office/drawing/2014/main" id="{16F8C85C-A17F-0F34-80E8-22D03658F8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5" name="Rectangle 1844">
                              <a:extLst>
                                <a:ext uri="{FF2B5EF4-FFF2-40B4-BE49-F238E27FC236}">
                                  <a16:creationId xmlns:a16="http://schemas.microsoft.com/office/drawing/2014/main" id="{F7879E87-A267-8D13-FCE1-2F36F39BE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6" name="Rectangle 1845">
                              <a:extLst>
                                <a:ext uri="{FF2B5EF4-FFF2-40B4-BE49-F238E27FC236}">
                                  <a16:creationId xmlns:a16="http://schemas.microsoft.com/office/drawing/2014/main" id="{C3328814-75F6-A144-1E62-EB0A06D16C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7" name="Rectangle 1846">
                              <a:extLst>
                                <a:ext uri="{FF2B5EF4-FFF2-40B4-BE49-F238E27FC236}">
                                  <a16:creationId xmlns:a16="http://schemas.microsoft.com/office/drawing/2014/main" id="{1CC68B8E-C363-A2EA-91BC-7B2093222AB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8" name="Rectangle 1847">
                              <a:extLst>
                                <a:ext uri="{FF2B5EF4-FFF2-40B4-BE49-F238E27FC236}">
                                  <a16:creationId xmlns:a16="http://schemas.microsoft.com/office/drawing/2014/main" id="{0AC7056F-0EEF-C1E1-B408-8773F2FECF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49" name="Rectangle 1848">
                              <a:extLst>
                                <a:ext uri="{FF2B5EF4-FFF2-40B4-BE49-F238E27FC236}">
                                  <a16:creationId xmlns:a16="http://schemas.microsoft.com/office/drawing/2014/main" id="{0FF41419-BE93-C2B7-FEB7-C1BEA3CF1F1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0" name="Rectangle 1849">
                              <a:extLst>
                                <a:ext uri="{FF2B5EF4-FFF2-40B4-BE49-F238E27FC236}">
                                  <a16:creationId xmlns:a16="http://schemas.microsoft.com/office/drawing/2014/main" id="{EEA75DE3-5F51-4975-0021-1132A171EF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1" name="Rectangle 1850">
                              <a:extLst>
                                <a:ext uri="{FF2B5EF4-FFF2-40B4-BE49-F238E27FC236}">
                                  <a16:creationId xmlns:a16="http://schemas.microsoft.com/office/drawing/2014/main" id="{8711F6D8-48AF-C639-C185-C14C8EAB723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52" name="Rectangle 1851">
                              <a:extLst>
                                <a:ext uri="{FF2B5EF4-FFF2-40B4-BE49-F238E27FC236}">
                                  <a16:creationId xmlns:a16="http://schemas.microsoft.com/office/drawing/2014/main" id="{F5330DBC-30B9-7A20-C62D-571A50F529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792" name="Group 1791">
                        <a:extLst>
                          <a:ext uri="{FF2B5EF4-FFF2-40B4-BE49-F238E27FC236}">
                            <a16:creationId xmlns:a16="http://schemas.microsoft.com/office/drawing/2014/main" id="{57D929D6-5042-AD0E-1D0A-3185333809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793" name="Group 1792">
                          <a:extLst>
                            <a:ext uri="{FF2B5EF4-FFF2-40B4-BE49-F238E27FC236}">
                              <a16:creationId xmlns:a16="http://schemas.microsoft.com/office/drawing/2014/main" id="{F5E128A7-BC53-33C6-C615-2752A1B301C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817" name="Group 1816">
                            <a:extLst>
                              <a:ext uri="{FF2B5EF4-FFF2-40B4-BE49-F238E27FC236}">
                                <a16:creationId xmlns:a16="http://schemas.microsoft.com/office/drawing/2014/main" id="{56A38319-DFCE-AB31-BB50-7B7F2114EDBA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29" name="Rectangle 1828">
                              <a:extLst>
                                <a:ext uri="{FF2B5EF4-FFF2-40B4-BE49-F238E27FC236}">
                                  <a16:creationId xmlns:a16="http://schemas.microsoft.com/office/drawing/2014/main" id="{5DF0FF01-A0C2-60E2-AC73-80338040C6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0" name="Rectangle 1829">
                              <a:extLst>
                                <a:ext uri="{FF2B5EF4-FFF2-40B4-BE49-F238E27FC236}">
                                  <a16:creationId xmlns:a16="http://schemas.microsoft.com/office/drawing/2014/main" id="{CAFFDEAC-6173-42DC-D0B8-B3EFD8978D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1" name="Rectangle 1830">
                              <a:extLst>
                                <a:ext uri="{FF2B5EF4-FFF2-40B4-BE49-F238E27FC236}">
                                  <a16:creationId xmlns:a16="http://schemas.microsoft.com/office/drawing/2014/main" id="{38D5751D-36B6-47D1-77C4-263D01372F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2" name="Rectangle 1831">
                              <a:extLst>
                                <a:ext uri="{FF2B5EF4-FFF2-40B4-BE49-F238E27FC236}">
                                  <a16:creationId xmlns:a16="http://schemas.microsoft.com/office/drawing/2014/main" id="{A543EAA5-0218-6842-0B2A-D8D2DD6CB36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3" name="Rectangle 1832">
                              <a:extLst>
                                <a:ext uri="{FF2B5EF4-FFF2-40B4-BE49-F238E27FC236}">
                                  <a16:creationId xmlns:a16="http://schemas.microsoft.com/office/drawing/2014/main" id="{CC6A1BDF-23BC-B09A-A1B5-8F59E927CC0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4" name="Rectangle 1833">
                              <a:extLst>
                                <a:ext uri="{FF2B5EF4-FFF2-40B4-BE49-F238E27FC236}">
                                  <a16:creationId xmlns:a16="http://schemas.microsoft.com/office/drawing/2014/main" id="{2A270892-97F6-AF5A-D143-14D966B303F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5" name="Rectangle 1834">
                              <a:extLst>
                                <a:ext uri="{FF2B5EF4-FFF2-40B4-BE49-F238E27FC236}">
                                  <a16:creationId xmlns:a16="http://schemas.microsoft.com/office/drawing/2014/main" id="{7A3C28D3-B9BC-745A-3B08-D11AB138A8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6" name="Rectangle 1835">
                              <a:extLst>
                                <a:ext uri="{FF2B5EF4-FFF2-40B4-BE49-F238E27FC236}">
                                  <a16:creationId xmlns:a16="http://schemas.microsoft.com/office/drawing/2014/main" id="{07B3C89F-03F5-F4FC-5ED3-1174B2D099A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7" name="Rectangle 1836">
                              <a:extLst>
                                <a:ext uri="{FF2B5EF4-FFF2-40B4-BE49-F238E27FC236}">
                                  <a16:creationId xmlns:a16="http://schemas.microsoft.com/office/drawing/2014/main" id="{D3E745AA-BBD3-A0F4-75D0-ABB88653A66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38" name="Rectangle 1837">
                              <a:extLst>
                                <a:ext uri="{FF2B5EF4-FFF2-40B4-BE49-F238E27FC236}">
                                  <a16:creationId xmlns:a16="http://schemas.microsoft.com/office/drawing/2014/main" id="{0361FEDF-B9F0-8970-0A4D-F028DEB6E9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818" name="Group 1817">
                            <a:extLst>
                              <a:ext uri="{FF2B5EF4-FFF2-40B4-BE49-F238E27FC236}">
                                <a16:creationId xmlns:a16="http://schemas.microsoft.com/office/drawing/2014/main" id="{19BE433F-327A-DF1C-1201-95B7CEAAC61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19" name="Rectangle 1818">
                              <a:extLst>
                                <a:ext uri="{FF2B5EF4-FFF2-40B4-BE49-F238E27FC236}">
                                  <a16:creationId xmlns:a16="http://schemas.microsoft.com/office/drawing/2014/main" id="{0EECDB3C-961E-65D2-3D49-D593DD6793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0" name="Rectangle 1819">
                              <a:extLst>
                                <a:ext uri="{FF2B5EF4-FFF2-40B4-BE49-F238E27FC236}">
                                  <a16:creationId xmlns:a16="http://schemas.microsoft.com/office/drawing/2014/main" id="{9B23A6AB-CD8A-8434-AA6E-57DAB75BA84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1" name="Rectangle 1820">
                              <a:extLst>
                                <a:ext uri="{FF2B5EF4-FFF2-40B4-BE49-F238E27FC236}">
                                  <a16:creationId xmlns:a16="http://schemas.microsoft.com/office/drawing/2014/main" id="{4434EBC1-AC1A-A238-CC33-612E92A64A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2" name="Rectangle 1821">
                              <a:extLst>
                                <a:ext uri="{FF2B5EF4-FFF2-40B4-BE49-F238E27FC236}">
                                  <a16:creationId xmlns:a16="http://schemas.microsoft.com/office/drawing/2014/main" id="{77E78523-2165-9BDE-4C0A-F9B0CB8C581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3" name="Rectangle 1822">
                              <a:extLst>
                                <a:ext uri="{FF2B5EF4-FFF2-40B4-BE49-F238E27FC236}">
                                  <a16:creationId xmlns:a16="http://schemas.microsoft.com/office/drawing/2014/main" id="{06342A4B-9A2D-FAA9-2281-820A1E00B4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4" name="Rectangle 1823">
                              <a:extLst>
                                <a:ext uri="{FF2B5EF4-FFF2-40B4-BE49-F238E27FC236}">
                                  <a16:creationId xmlns:a16="http://schemas.microsoft.com/office/drawing/2014/main" id="{CE680814-5BDE-7D5A-28A0-ED15A5679F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5" name="Rectangle 1824">
                              <a:extLst>
                                <a:ext uri="{FF2B5EF4-FFF2-40B4-BE49-F238E27FC236}">
                                  <a16:creationId xmlns:a16="http://schemas.microsoft.com/office/drawing/2014/main" id="{48A5B789-45A5-1780-FE13-5C570FD0E78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6" name="Rectangle 1825">
                              <a:extLst>
                                <a:ext uri="{FF2B5EF4-FFF2-40B4-BE49-F238E27FC236}">
                                  <a16:creationId xmlns:a16="http://schemas.microsoft.com/office/drawing/2014/main" id="{5D7A85FD-4E61-A20E-56E2-DC26800DCF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7" name="Rectangle 1826">
                              <a:extLst>
                                <a:ext uri="{FF2B5EF4-FFF2-40B4-BE49-F238E27FC236}">
                                  <a16:creationId xmlns:a16="http://schemas.microsoft.com/office/drawing/2014/main" id="{CD613672-F3E8-B19E-29C3-86FA94A9C6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28" name="Rectangle 1827">
                              <a:extLst>
                                <a:ext uri="{FF2B5EF4-FFF2-40B4-BE49-F238E27FC236}">
                                  <a16:creationId xmlns:a16="http://schemas.microsoft.com/office/drawing/2014/main" id="{8AEA793D-8AD8-0DA2-A4C3-5E7F4E81BA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94" name="Group 1793">
                          <a:extLst>
                            <a:ext uri="{FF2B5EF4-FFF2-40B4-BE49-F238E27FC236}">
                              <a16:creationId xmlns:a16="http://schemas.microsoft.com/office/drawing/2014/main" id="{65DB01A5-C3F8-901F-EE5E-46673995C92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95" name="Group 1794">
                            <a:extLst>
                              <a:ext uri="{FF2B5EF4-FFF2-40B4-BE49-F238E27FC236}">
                                <a16:creationId xmlns:a16="http://schemas.microsoft.com/office/drawing/2014/main" id="{82C679AA-B41F-C9B5-07B4-CD8D57A70CB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807" name="Rectangle 1806">
                              <a:extLst>
                                <a:ext uri="{FF2B5EF4-FFF2-40B4-BE49-F238E27FC236}">
                                  <a16:creationId xmlns:a16="http://schemas.microsoft.com/office/drawing/2014/main" id="{2FFEDC19-7D09-0365-4183-C429FAD27A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8" name="Rectangle 1807">
                              <a:extLst>
                                <a:ext uri="{FF2B5EF4-FFF2-40B4-BE49-F238E27FC236}">
                                  <a16:creationId xmlns:a16="http://schemas.microsoft.com/office/drawing/2014/main" id="{3A56160C-B66D-FAA2-56FD-C40D731593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9" name="Rectangle 1808">
                              <a:extLst>
                                <a:ext uri="{FF2B5EF4-FFF2-40B4-BE49-F238E27FC236}">
                                  <a16:creationId xmlns:a16="http://schemas.microsoft.com/office/drawing/2014/main" id="{85686B7E-B098-83D8-8EC0-B312455261E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0" name="Rectangle 1809">
                              <a:extLst>
                                <a:ext uri="{FF2B5EF4-FFF2-40B4-BE49-F238E27FC236}">
                                  <a16:creationId xmlns:a16="http://schemas.microsoft.com/office/drawing/2014/main" id="{341AD4CA-9EDD-CDC0-84AD-405BAA6050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1" name="Rectangle 1810">
                              <a:extLst>
                                <a:ext uri="{FF2B5EF4-FFF2-40B4-BE49-F238E27FC236}">
                                  <a16:creationId xmlns:a16="http://schemas.microsoft.com/office/drawing/2014/main" id="{C1EE4C15-D499-4364-31A9-C9F2C39F9F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2" name="Rectangle 1811">
                              <a:extLst>
                                <a:ext uri="{FF2B5EF4-FFF2-40B4-BE49-F238E27FC236}">
                                  <a16:creationId xmlns:a16="http://schemas.microsoft.com/office/drawing/2014/main" id="{92CD13FC-0A8D-5B09-531C-799E9B814B5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3" name="Rectangle 1812">
                              <a:extLst>
                                <a:ext uri="{FF2B5EF4-FFF2-40B4-BE49-F238E27FC236}">
                                  <a16:creationId xmlns:a16="http://schemas.microsoft.com/office/drawing/2014/main" id="{4E5C459E-8D30-591B-CA05-05C62EE83F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4" name="Rectangle 1813">
                              <a:extLst>
                                <a:ext uri="{FF2B5EF4-FFF2-40B4-BE49-F238E27FC236}">
                                  <a16:creationId xmlns:a16="http://schemas.microsoft.com/office/drawing/2014/main" id="{C23B96A9-C240-4F0E-1EA8-C94EE291310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5" name="Rectangle 1814">
                              <a:extLst>
                                <a:ext uri="{FF2B5EF4-FFF2-40B4-BE49-F238E27FC236}">
                                  <a16:creationId xmlns:a16="http://schemas.microsoft.com/office/drawing/2014/main" id="{194A8B40-6990-AE6F-3E7B-1E86EB17E0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16" name="Rectangle 1815">
                              <a:extLst>
                                <a:ext uri="{FF2B5EF4-FFF2-40B4-BE49-F238E27FC236}">
                                  <a16:creationId xmlns:a16="http://schemas.microsoft.com/office/drawing/2014/main" id="{725482DA-C863-9B80-18A1-6B0CCF7C727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96" name="Group 1795">
                            <a:extLst>
                              <a:ext uri="{FF2B5EF4-FFF2-40B4-BE49-F238E27FC236}">
                                <a16:creationId xmlns:a16="http://schemas.microsoft.com/office/drawing/2014/main" id="{2A1A7FBF-C2D6-8CB9-B01A-77F1455ED4D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97" name="Rectangle 1796">
                              <a:extLst>
                                <a:ext uri="{FF2B5EF4-FFF2-40B4-BE49-F238E27FC236}">
                                  <a16:creationId xmlns:a16="http://schemas.microsoft.com/office/drawing/2014/main" id="{97E1AF15-0C7C-86C3-5C09-12846EBFC85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8" name="Rectangle 1797">
                              <a:extLst>
                                <a:ext uri="{FF2B5EF4-FFF2-40B4-BE49-F238E27FC236}">
                                  <a16:creationId xmlns:a16="http://schemas.microsoft.com/office/drawing/2014/main" id="{5ED83678-55D3-9074-2589-FB93F9C9254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9" name="Rectangle 1798">
                              <a:extLst>
                                <a:ext uri="{FF2B5EF4-FFF2-40B4-BE49-F238E27FC236}">
                                  <a16:creationId xmlns:a16="http://schemas.microsoft.com/office/drawing/2014/main" id="{A09C8C12-5F83-AE99-EE3C-64A95132A8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0" name="Rectangle 1799">
                              <a:extLst>
                                <a:ext uri="{FF2B5EF4-FFF2-40B4-BE49-F238E27FC236}">
                                  <a16:creationId xmlns:a16="http://schemas.microsoft.com/office/drawing/2014/main" id="{1BFDCA25-BB5A-917E-3C29-E746648233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1" name="Rectangle 1800">
                              <a:extLst>
                                <a:ext uri="{FF2B5EF4-FFF2-40B4-BE49-F238E27FC236}">
                                  <a16:creationId xmlns:a16="http://schemas.microsoft.com/office/drawing/2014/main" id="{69CF0368-BA5A-382B-E1C4-7F113CA120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2" name="Rectangle 1801">
                              <a:extLst>
                                <a:ext uri="{FF2B5EF4-FFF2-40B4-BE49-F238E27FC236}">
                                  <a16:creationId xmlns:a16="http://schemas.microsoft.com/office/drawing/2014/main" id="{6271ED75-1483-0648-A6F2-73DDF8FE27A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3" name="Rectangle 1802">
                              <a:extLst>
                                <a:ext uri="{FF2B5EF4-FFF2-40B4-BE49-F238E27FC236}">
                                  <a16:creationId xmlns:a16="http://schemas.microsoft.com/office/drawing/2014/main" id="{0EC45A34-5517-61CB-A1F6-5777567A46C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4" name="Rectangle 1803">
                              <a:extLst>
                                <a:ext uri="{FF2B5EF4-FFF2-40B4-BE49-F238E27FC236}">
                                  <a16:creationId xmlns:a16="http://schemas.microsoft.com/office/drawing/2014/main" id="{79D7317B-BA46-2229-9A71-22986F47976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5" name="Rectangle 1804">
                              <a:extLst>
                                <a:ext uri="{FF2B5EF4-FFF2-40B4-BE49-F238E27FC236}">
                                  <a16:creationId xmlns:a16="http://schemas.microsoft.com/office/drawing/2014/main" id="{825F1E88-BDC6-65E0-EDAB-18CAF24508C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806" name="Rectangle 1805">
                              <a:extLst>
                                <a:ext uri="{FF2B5EF4-FFF2-40B4-BE49-F238E27FC236}">
                                  <a16:creationId xmlns:a16="http://schemas.microsoft.com/office/drawing/2014/main" id="{E61ABDA2-5085-9A7B-CA12-9977C868090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  <p:grpSp>
                  <p:nvGrpSpPr>
                    <p:cNvPr id="1696" name="Group 1695">
                      <a:extLst>
                        <a:ext uri="{FF2B5EF4-FFF2-40B4-BE49-F238E27FC236}">
                          <a16:creationId xmlns:a16="http://schemas.microsoft.com/office/drawing/2014/main" id="{29B9ACC2-9783-2361-071A-C8BEE35A07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7155" y="312096"/>
                      <a:ext cx="3998277" cy="345202"/>
                      <a:chOff x="921102" y="312096"/>
                      <a:chExt cx="3998277" cy="345202"/>
                    </a:xfrm>
                  </p:grpSpPr>
                  <p:grpSp>
                    <p:nvGrpSpPr>
                      <p:cNvPr id="1697" name="Group 1696">
                        <a:extLst>
                          <a:ext uri="{FF2B5EF4-FFF2-40B4-BE49-F238E27FC236}">
                            <a16:creationId xmlns:a16="http://schemas.microsoft.com/office/drawing/2014/main" id="{DBD5B6C0-4B74-C8F7-DAF2-C9619D585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2001831" cy="345202"/>
                        <a:chOff x="921102" y="312096"/>
                        <a:chExt cx="2001831" cy="345202"/>
                      </a:xfrm>
                    </p:grpSpPr>
                    <p:grpSp>
                      <p:nvGrpSpPr>
                        <p:cNvPr id="1745" name="Group 1744">
                          <a:extLst>
                            <a:ext uri="{FF2B5EF4-FFF2-40B4-BE49-F238E27FC236}">
                              <a16:creationId xmlns:a16="http://schemas.microsoft.com/office/drawing/2014/main" id="{8C4797B4-5091-494E-4F24-5C5C42CDF7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999157" cy="345202"/>
                          <a:chOff x="921102" y="312096"/>
                          <a:chExt cx="999157" cy="345202"/>
                        </a:xfrm>
                      </p:grpSpPr>
                      <p:grpSp>
                        <p:nvGrpSpPr>
                          <p:cNvPr id="1769" name="Group 1768">
                            <a:extLst>
                              <a:ext uri="{FF2B5EF4-FFF2-40B4-BE49-F238E27FC236}">
                                <a16:creationId xmlns:a16="http://schemas.microsoft.com/office/drawing/2014/main" id="{C6042F3F-C115-ACD9-6B66-4B0B1A704EF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2" y="312096"/>
                            <a:ext cx="490994" cy="345202"/>
                            <a:chOff x="807993" y="409074"/>
                            <a:chExt cx="43352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81" name="Rectangle 1780">
                              <a:extLst>
                                <a:ext uri="{FF2B5EF4-FFF2-40B4-BE49-F238E27FC236}">
                                  <a16:creationId xmlns:a16="http://schemas.microsoft.com/office/drawing/2014/main" id="{9795FB48-AA34-7262-5C4B-BAF34168A1A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2" name="Rectangle 1781">
                              <a:extLst>
                                <a:ext uri="{FF2B5EF4-FFF2-40B4-BE49-F238E27FC236}">
                                  <a16:creationId xmlns:a16="http://schemas.microsoft.com/office/drawing/2014/main" id="{BE0A7AF6-07FD-EEA4-E175-5F3CA25CA3A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3" name="Rectangle 1782">
                              <a:extLst>
                                <a:ext uri="{FF2B5EF4-FFF2-40B4-BE49-F238E27FC236}">
                                  <a16:creationId xmlns:a16="http://schemas.microsoft.com/office/drawing/2014/main" id="{FB60238A-44F4-A132-27FE-E73817D395A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4" name="Rectangle 1783">
                              <a:extLst>
                                <a:ext uri="{FF2B5EF4-FFF2-40B4-BE49-F238E27FC236}">
                                  <a16:creationId xmlns:a16="http://schemas.microsoft.com/office/drawing/2014/main" id="{F5C457D7-6BD2-D2E7-FB6B-7A3A4217A53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5" name="Rectangle 1784">
                              <a:extLst>
                                <a:ext uri="{FF2B5EF4-FFF2-40B4-BE49-F238E27FC236}">
                                  <a16:creationId xmlns:a16="http://schemas.microsoft.com/office/drawing/2014/main" id="{672AE2D0-413C-F566-714B-D1B90E32F73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6" name="Rectangle 1785">
                              <a:extLst>
                                <a:ext uri="{FF2B5EF4-FFF2-40B4-BE49-F238E27FC236}">
                                  <a16:creationId xmlns:a16="http://schemas.microsoft.com/office/drawing/2014/main" id="{6AF27AFA-0074-443B-92BA-53D2EAD895F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7" name="Rectangle 1786">
                              <a:extLst>
                                <a:ext uri="{FF2B5EF4-FFF2-40B4-BE49-F238E27FC236}">
                                  <a16:creationId xmlns:a16="http://schemas.microsoft.com/office/drawing/2014/main" id="{0B4077B5-43EC-713D-F9E9-A517920763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8" name="Rectangle 1787">
                              <a:extLst>
                                <a:ext uri="{FF2B5EF4-FFF2-40B4-BE49-F238E27FC236}">
                                  <a16:creationId xmlns:a16="http://schemas.microsoft.com/office/drawing/2014/main" id="{284909B0-64A0-E56B-631B-B13F4BCFFB1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227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9" name="Rectangle 1788">
                              <a:extLst>
                                <a:ext uri="{FF2B5EF4-FFF2-40B4-BE49-F238E27FC236}">
                                  <a16:creationId xmlns:a16="http://schemas.microsoft.com/office/drawing/2014/main" id="{436D061C-35AA-3E18-93EF-717AFF3EB58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5679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90" name="Rectangle 1789">
                              <a:extLst>
                                <a:ext uri="{FF2B5EF4-FFF2-40B4-BE49-F238E27FC236}">
                                  <a16:creationId xmlns:a16="http://schemas.microsoft.com/office/drawing/2014/main" id="{D57D3062-1BED-02DC-EAA2-93794919D18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9580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70" name="Group 1769">
                            <a:extLst>
                              <a:ext uri="{FF2B5EF4-FFF2-40B4-BE49-F238E27FC236}">
                                <a16:creationId xmlns:a16="http://schemas.microsoft.com/office/drawing/2014/main" id="{AA2053A6-398C-FC32-0776-929E6153D3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71" name="Rectangle 1770">
                              <a:extLst>
                                <a:ext uri="{FF2B5EF4-FFF2-40B4-BE49-F238E27FC236}">
                                  <a16:creationId xmlns:a16="http://schemas.microsoft.com/office/drawing/2014/main" id="{ACE87F43-316F-36FD-CCBA-3D901E7C4C2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2" name="Rectangle 1771">
                              <a:extLst>
                                <a:ext uri="{FF2B5EF4-FFF2-40B4-BE49-F238E27FC236}">
                                  <a16:creationId xmlns:a16="http://schemas.microsoft.com/office/drawing/2014/main" id="{23937487-1E73-20F8-7809-F8A89CF2730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3" name="Rectangle 1772">
                              <a:extLst>
                                <a:ext uri="{FF2B5EF4-FFF2-40B4-BE49-F238E27FC236}">
                                  <a16:creationId xmlns:a16="http://schemas.microsoft.com/office/drawing/2014/main" id="{5AFE1A72-3CB5-4638-28C0-753C5E7308E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4" name="Rectangle 1773">
                              <a:extLst>
                                <a:ext uri="{FF2B5EF4-FFF2-40B4-BE49-F238E27FC236}">
                                  <a16:creationId xmlns:a16="http://schemas.microsoft.com/office/drawing/2014/main" id="{279E0389-45A7-B1B3-1AC4-6E044B84E9B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5" name="Rectangle 1774">
                              <a:extLst>
                                <a:ext uri="{FF2B5EF4-FFF2-40B4-BE49-F238E27FC236}">
                                  <a16:creationId xmlns:a16="http://schemas.microsoft.com/office/drawing/2014/main" id="{68E795A0-9717-2B4A-124D-57B0D64E937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6" name="Rectangle 1775">
                              <a:extLst>
                                <a:ext uri="{FF2B5EF4-FFF2-40B4-BE49-F238E27FC236}">
                                  <a16:creationId xmlns:a16="http://schemas.microsoft.com/office/drawing/2014/main" id="{A968D60B-1392-051F-5447-5432EA7962A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7" name="Rectangle 1776">
                              <a:extLst>
                                <a:ext uri="{FF2B5EF4-FFF2-40B4-BE49-F238E27FC236}">
                                  <a16:creationId xmlns:a16="http://schemas.microsoft.com/office/drawing/2014/main" id="{90B48803-BF10-2E22-2095-B012E7DA6C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8" name="Rectangle 1777">
                              <a:extLst>
                                <a:ext uri="{FF2B5EF4-FFF2-40B4-BE49-F238E27FC236}">
                                  <a16:creationId xmlns:a16="http://schemas.microsoft.com/office/drawing/2014/main" id="{24826692-3419-FE47-99A4-88F1D507396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79" name="Rectangle 1778">
                              <a:extLst>
                                <a:ext uri="{FF2B5EF4-FFF2-40B4-BE49-F238E27FC236}">
                                  <a16:creationId xmlns:a16="http://schemas.microsoft.com/office/drawing/2014/main" id="{F9591F34-359F-86B9-B20D-F642DA4F04F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80" name="Rectangle 1779">
                              <a:extLst>
                                <a:ext uri="{FF2B5EF4-FFF2-40B4-BE49-F238E27FC236}">
                                  <a16:creationId xmlns:a16="http://schemas.microsoft.com/office/drawing/2014/main" id="{B2418B91-CE34-2171-5D5E-12E65BDC060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46" name="Group 1745">
                          <a:extLst>
                            <a:ext uri="{FF2B5EF4-FFF2-40B4-BE49-F238E27FC236}">
                              <a16:creationId xmlns:a16="http://schemas.microsoft.com/office/drawing/2014/main" id="{999AE7D3-5AA4-CF4B-9CBA-110E7007D5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47" name="Group 1746">
                            <a:extLst>
                              <a:ext uri="{FF2B5EF4-FFF2-40B4-BE49-F238E27FC236}">
                                <a16:creationId xmlns:a16="http://schemas.microsoft.com/office/drawing/2014/main" id="{B06E5C3B-46A4-3A8F-4244-B6126B12A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59" name="Rectangle 1758">
                              <a:extLst>
                                <a:ext uri="{FF2B5EF4-FFF2-40B4-BE49-F238E27FC236}">
                                  <a16:creationId xmlns:a16="http://schemas.microsoft.com/office/drawing/2014/main" id="{C1B8EFAD-B0AC-B903-2743-C0928334D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0" name="Rectangle 1759">
                              <a:extLst>
                                <a:ext uri="{FF2B5EF4-FFF2-40B4-BE49-F238E27FC236}">
                                  <a16:creationId xmlns:a16="http://schemas.microsoft.com/office/drawing/2014/main" id="{2CE36924-3078-2C7C-917C-216EDC6296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1" name="Rectangle 1760">
                              <a:extLst>
                                <a:ext uri="{FF2B5EF4-FFF2-40B4-BE49-F238E27FC236}">
                                  <a16:creationId xmlns:a16="http://schemas.microsoft.com/office/drawing/2014/main" id="{BAB94207-130F-BBB8-A32B-757A0E9CF1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2" name="Rectangle 1761">
                              <a:extLst>
                                <a:ext uri="{FF2B5EF4-FFF2-40B4-BE49-F238E27FC236}">
                                  <a16:creationId xmlns:a16="http://schemas.microsoft.com/office/drawing/2014/main" id="{FBAFB41D-6684-1E68-0143-051AAFFC20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3" name="Rectangle 1762">
                              <a:extLst>
                                <a:ext uri="{FF2B5EF4-FFF2-40B4-BE49-F238E27FC236}">
                                  <a16:creationId xmlns:a16="http://schemas.microsoft.com/office/drawing/2014/main" id="{C0F5DC74-6756-A9A5-7E20-F44BFD8C413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4" name="Rectangle 1763">
                              <a:extLst>
                                <a:ext uri="{FF2B5EF4-FFF2-40B4-BE49-F238E27FC236}">
                                  <a16:creationId xmlns:a16="http://schemas.microsoft.com/office/drawing/2014/main" id="{4895BACE-12F8-CD8E-75AE-17B6664E3A7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5" name="Rectangle 1764">
                              <a:extLst>
                                <a:ext uri="{FF2B5EF4-FFF2-40B4-BE49-F238E27FC236}">
                                  <a16:creationId xmlns:a16="http://schemas.microsoft.com/office/drawing/2014/main" id="{66BC4327-C82F-2E35-2427-79BCAF7676E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6" name="Rectangle 1765">
                              <a:extLst>
                                <a:ext uri="{FF2B5EF4-FFF2-40B4-BE49-F238E27FC236}">
                                  <a16:creationId xmlns:a16="http://schemas.microsoft.com/office/drawing/2014/main" id="{25354B47-370F-B1B7-63BB-BCC6FAFD837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7" name="Rectangle 1766">
                              <a:extLst>
                                <a:ext uri="{FF2B5EF4-FFF2-40B4-BE49-F238E27FC236}">
                                  <a16:creationId xmlns:a16="http://schemas.microsoft.com/office/drawing/2014/main" id="{0294F24F-BE97-1882-356D-DE5FEF13CBB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68" name="Rectangle 1767">
                              <a:extLst>
                                <a:ext uri="{FF2B5EF4-FFF2-40B4-BE49-F238E27FC236}">
                                  <a16:creationId xmlns:a16="http://schemas.microsoft.com/office/drawing/2014/main" id="{CDE84CFA-6311-18C0-F982-68E4610A98A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48" name="Group 1747">
                            <a:extLst>
                              <a:ext uri="{FF2B5EF4-FFF2-40B4-BE49-F238E27FC236}">
                                <a16:creationId xmlns:a16="http://schemas.microsoft.com/office/drawing/2014/main" id="{C095C21F-80BF-B783-D570-DA9FA9927272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49" name="Rectangle 1748">
                              <a:extLst>
                                <a:ext uri="{FF2B5EF4-FFF2-40B4-BE49-F238E27FC236}">
                                  <a16:creationId xmlns:a16="http://schemas.microsoft.com/office/drawing/2014/main" id="{51253B82-2795-CF6E-B22A-F86F330E83C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0" name="Rectangle 1749">
                              <a:extLst>
                                <a:ext uri="{FF2B5EF4-FFF2-40B4-BE49-F238E27FC236}">
                                  <a16:creationId xmlns:a16="http://schemas.microsoft.com/office/drawing/2014/main" id="{8D034E7F-FDB4-1133-C4AE-7C481A1D2CE3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1" name="Rectangle 1750">
                              <a:extLst>
                                <a:ext uri="{FF2B5EF4-FFF2-40B4-BE49-F238E27FC236}">
                                  <a16:creationId xmlns:a16="http://schemas.microsoft.com/office/drawing/2014/main" id="{904F660E-76F6-8E82-5696-A8EE14E4B11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2" name="Rectangle 1751">
                              <a:extLst>
                                <a:ext uri="{FF2B5EF4-FFF2-40B4-BE49-F238E27FC236}">
                                  <a16:creationId xmlns:a16="http://schemas.microsoft.com/office/drawing/2014/main" id="{05C4D8CA-65A4-8456-9BDD-0FD01AFD237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3" name="Rectangle 1752">
                              <a:extLst>
                                <a:ext uri="{FF2B5EF4-FFF2-40B4-BE49-F238E27FC236}">
                                  <a16:creationId xmlns:a16="http://schemas.microsoft.com/office/drawing/2014/main" id="{25423452-E87D-E76E-AF78-ECE52AF633D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4" name="Rectangle 1753">
                              <a:extLst>
                                <a:ext uri="{FF2B5EF4-FFF2-40B4-BE49-F238E27FC236}">
                                  <a16:creationId xmlns:a16="http://schemas.microsoft.com/office/drawing/2014/main" id="{C2E0C937-63CD-E169-51F2-FC3A4E55444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5" name="Rectangle 1754">
                              <a:extLst>
                                <a:ext uri="{FF2B5EF4-FFF2-40B4-BE49-F238E27FC236}">
                                  <a16:creationId xmlns:a16="http://schemas.microsoft.com/office/drawing/2014/main" id="{246B8310-2958-1AD3-6BA1-1B5F3DE5A6D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6" name="Rectangle 1755">
                              <a:extLst>
                                <a:ext uri="{FF2B5EF4-FFF2-40B4-BE49-F238E27FC236}">
                                  <a16:creationId xmlns:a16="http://schemas.microsoft.com/office/drawing/2014/main" id="{94F14D23-6FB0-D22A-0A70-7E8A726F6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7" name="Rectangle 1756">
                              <a:extLst>
                                <a:ext uri="{FF2B5EF4-FFF2-40B4-BE49-F238E27FC236}">
                                  <a16:creationId xmlns:a16="http://schemas.microsoft.com/office/drawing/2014/main" id="{94258BE6-7ED9-6F62-854D-3C3BF5C7CFE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58" name="Rectangle 1757">
                              <a:extLst>
                                <a:ext uri="{FF2B5EF4-FFF2-40B4-BE49-F238E27FC236}">
                                  <a16:creationId xmlns:a16="http://schemas.microsoft.com/office/drawing/2014/main" id="{6E5C0CE9-8480-A996-4B90-1788B931209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  <p:grpSp>
                    <p:nvGrpSpPr>
                      <p:cNvPr id="1698" name="Group 1697">
                        <a:extLst>
                          <a:ext uri="{FF2B5EF4-FFF2-40B4-BE49-F238E27FC236}">
                            <a16:creationId xmlns:a16="http://schemas.microsoft.com/office/drawing/2014/main" id="{2D1074A6-05F8-13E5-E105-651C8C7770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917549" y="312096"/>
                        <a:ext cx="2001830" cy="345202"/>
                        <a:chOff x="921103" y="312096"/>
                        <a:chExt cx="2001830" cy="345202"/>
                      </a:xfrm>
                    </p:grpSpPr>
                    <p:grpSp>
                      <p:nvGrpSpPr>
                        <p:cNvPr id="1699" name="Group 1698">
                          <a:extLst>
                            <a:ext uri="{FF2B5EF4-FFF2-40B4-BE49-F238E27FC236}">
                              <a16:creationId xmlns:a16="http://schemas.microsoft.com/office/drawing/2014/main" id="{0DDAC226-D748-DC78-973D-A4B096AE6C9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999156" cy="345202"/>
                          <a:chOff x="921103" y="312096"/>
                          <a:chExt cx="999156" cy="345202"/>
                        </a:xfrm>
                      </p:grpSpPr>
                      <p:grpSp>
                        <p:nvGrpSpPr>
                          <p:cNvPr id="1723" name="Group 1722">
                            <a:extLst>
                              <a:ext uri="{FF2B5EF4-FFF2-40B4-BE49-F238E27FC236}">
                                <a16:creationId xmlns:a16="http://schemas.microsoft.com/office/drawing/2014/main" id="{8FF5D137-3DFE-BE3A-2BB4-764552D26A2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35" name="Rectangle 1734">
                              <a:extLst>
                                <a:ext uri="{FF2B5EF4-FFF2-40B4-BE49-F238E27FC236}">
                                  <a16:creationId xmlns:a16="http://schemas.microsoft.com/office/drawing/2014/main" id="{9235E450-5F6F-4277-470E-85A26CBD1F2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6" name="Rectangle 1735">
                              <a:extLst>
                                <a:ext uri="{FF2B5EF4-FFF2-40B4-BE49-F238E27FC236}">
                                  <a16:creationId xmlns:a16="http://schemas.microsoft.com/office/drawing/2014/main" id="{57531A29-0CAE-2FC8-3E71-F416304F039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7" name="Rectangle 1736">
                              <a:extLst>
                                <a:ext uri="{FF2B5EF4-FFF2-40B4-BE49-F238E27FC236}">
                                  <a16:creationId xmlns:a16="http://schemas.microsoft.com/office/drawing/2014/main" id="{EC1D80A4-DF86-45B1-8A44-498ED2A41F2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8" name="Rectangle 1737">
                              <a:extLst>
                                <a:ext uri="{FF2B5EF4-FFF2-40B4-BE49-F238E27FC236}">
                                  <a16:creationId xmlns:a16="http://schemas.microsoft.com/office/drawing/2014/main" id="{FDF63803-4718-863A-1DD6-4D90EDDF206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9" name="Rectangle 1738">
                              <a:extLst>
                                <a:ext uri="{FF2B5EF4-FFF2-40B4-BE49-F238E27FC236}">
                                  <a16:creationId xmlns:a16="http://schemas.microsoft.com/office/drawing/2014/main" id="{60F11D7D-2888-B7D8-53AF-C9AFF2676C7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0" name="Rectangle 1739">
                              <a:extLst>
                                <a:ext uri="{FF2B5EF4-FFF2-40B4-BE49-F238E27FC236}">
                                  <a16:creationId xmlns:a16="http://schemas.microsoft.com/office/drawing/2014/main" id="{19D3284D-8999-3C90-EF27-B2FD978B5AD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1" name="Rectangle 1740">
                              <a:extLst>
                                <a:ext uri="{FF2B5EF4-FFF2-40B4-BE49-F238E27FC236}">
                                  <a16:creationId xmlns:a16="http://schemas.microsoft.com/office/drawing/2014/main" id="{A275064D-266F-E2E9-3C52-630FFC4EE7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2" name="Rectangle 1741">
                              <a:extLst>
                                <a:ext uri="{FF2B5EF4-FFF2-40B4-BE49-F238E27FC236}">
                                  <a16:creationId xmlns:a16="http://schemas.microsoft.com/office/drawing/2014/main" id="{04A6FE37-9EB0-F728-E821-534ABC6B615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3" name="Rectangle 1742">
                              <a:extLst>
                                <a:ext uri="{FF2B5EF4-FFF2-40B4-BE49-F238E27FC236}">
                                  <a16:creationId xmlns:a16="http://schemas.microsoft.com/office/drawing/2014/main" id="{B9C86BCB-3088-3B36-3976-DC68A96FC9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44" name="Rectangle 1743">
                              <a:extLst>
                                <a:ext uri="{FF2B5EF4-FFF2-40B4-BE49-F238E27FC236}">
                                  <a16:creationId xmlns:a16="http://schemas.microsoft.com/office/drawing/2014/main" id="{00D2A1C2-4A2A-D369-0942-C137D1D8B57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24" name="Group 1723">
                            <a:extLst>
                              <a:ext uri="{FF2B5EF4-FFF2-40B4-BE49-F238E27FC236}">
                                <a16:creationId xmlns:a16="http://schemas.microsoft.com/office/drawing/2014/main" id="{ACD9E6FC-9ED3-271C-50AA-989C6760BDE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0" cy="345202"/>
                            <a:chOff x="801033" y="409074"/>
                            <a:chExt cx="44744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25" name="Rectangle 1724">
                              <a:extLst>
                                <a:ext uri="{FF2B5EF4-FFF2-40B4-BE49-F238E27FC236}">
                                  <a16:creationId xmlns:a16="http://schemas.microsoft.com/office/drawing/2014/main" id="{CF2758C3-C3AA-0C6A-D8F4-273C949589F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6" name="Rectangle 1725">
                              <a:extLst>
                                <a:ext uri="{FF2B5EF4-FFF2-40B4-BE49-F238E27FC236}">
                                  <a16:creationId xmlns:a16="http://schemas.microsoft.com/office/drawing/2014/main" id="{A24F26CF-633E-95CA-E72A-08D97894F6A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7" name="Rectangle 1726">
                              <a:extLst>
                                <a:ext uri="{FF2B5EF4-FFF2-40B4-BE49-F238E27FC236}">
                                  <a16:creationId xmlns:a16="http://schemas.microsoft.com/office/drawing/2014/main" id="{0C3AFE01-E7A3-E199-12E6-C47864C9ED6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8" name="Rectangle 1727">
                              <a:extLst>
                                <a:ext uri="{FF2B5EF4-FFF2-40B4-BE49-F238E27FC236}">
                                  <a16:creationId xmlns:a16="http://schemas.microsoft.com/office/drawing/2014/main" id="{96A46D2A-BA98-265E-9CF3-05EF91F2DC3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9" name="Rectangle 1728">
                              <a:extLst>
                                <a:ext uri="{FF2B5EF4-FFF2-40B4-BE49-F238E27FC236}">
                                  <a16:creationId xmlns:a16="http://schemas.microsoft.com/office/drawing/2014/main" id="{05A52F11-26DE-6995-83B2-7D7E5EDFF17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6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0" name="Rectangle 1729">
                              <a:extLst>
                                <a:ext uri="{FF2B5EF4-FFF2-40B4-BE49-F238E27FC236}">
                                  <a16:creationId xmlns:a16="http://schemas.microsoft.com/office/drawing/2014/main" id="{20BD9240-8441-632A-E851-6CA6BA7E9B2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1" name="Rectangle 1730">
                              <a:extLst>
                                <a:ext uri="{FF2B5EF4-FFF2-40B4-BE49-F238E27FC236}">
                                  <a16:creationId xmlns:a16="http://schemas.microsoft.com/office/drawing/2014/main" id="{42ED3BED-C3D7-63E2-8AAB-A21539C845E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2" name="Rectangle 1731">
                              <a:extLst>
                                <a:ext uri="{FF2B5EF4-FFF2-40B4-BE49-F238E27FC236}">
                                  <a16:creationId xmlns:a16="http://schemas.microsoft.com/office/drawing/2014/main" id="{5521853D-E8F5-E1F5-08BE-B0A78180521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3" name="Rectangle 1732">
                              <a:extLst>
                                <a:ext uri="{FF2B5EF4-FFF2-40B4-BE49-F238E27FC236}">
                                  <a16:creationId xmlns:a16="http://schemas.microsoft.com/office/drawing/2014/main" id="{F6FC2938-A1AB-B58F-6BEA-33526FF1BFE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34" name="Rectangle 1733">
                              <a:extLst>
                                <a:ext uri="{FF2B5EF4-FFF2-40B4-BE49-F238E27FC236}">
                                  <a16:creationId xmlns:a16="http://schemas.microsoft.com/office/drawing/2014/main" id="{7092AB2A-69DF-C31C-681E-510B4C6FD1B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  <p:grpSp>
                      <p:nvGrpSpPr>
                        <p:cNvPr id="1700" name="Group 1699">
                          <a:extLst>
                            <a:ext uri="{FF2B5EF4-FFF2-40B4-BE49-F238E27FC236}">
                              <a16:creationId xmlns:a16="http://schemas.microsoft.com/office/drawing/2014/main" id="{3A2411EB-57A7-0A4C-F740-900D683A7A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23775" y="312096"/>
                          <a:ext cx="999158" cy="345202"/>
                          <a:chOff x="921103" y="312096"/>
                          <a:chExt cx="999158" cy="345202"/>
                        </a:xfrm>
                      </p:grpSpPr>
                      <p:grpSp>
                        <p:nvGrpSpPr>
                          <p:cNvPr id="1701" name="Group 1700">
                            <a:extLst>
                              <a:ext uri="{FF2B5EF4-FFF2-40B4-BE49-F238E27FC236}">
                                <a16:creationId xmlns:a16="http://schemas.microsoft.com/office/drawing/2014/main" id="{AD578D91-6474-F646-2B4F-612C3CB6812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921103" y="312096"/>
                            <a:ext cx="498877" cy="345202"/>
                            <a:chOff x="807993" y="409074"/>
                            <a:chExt cx="440489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13" name="Rectangle 1712">
                              <a:extLst>
                                <a:ext uri="{FF2B5EF4-FFF2-40B4-BE49-F238E27FC236}">
                                  <a16:creationId xmlns:a16="http://schemas.microsoft.com/office/drawing/2014/main" id="{E68A8FD5-06C2-67CC-654B-607CA3E2076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799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4" name="Rectangle 1713">
                              <a:extLst>
                                <a:ext uri="{FF2B5EF4-FFF2-40B4-BE49-F238E27FC236}">
                                  <a16:creationId xmlns:a16="http://schemas.microsoft.com/office/drawing/2014/main" id="{92042AAC-07F9-2AEE-5042-96D2A774047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5343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5" name="Rectangle 1714">
                              <a:extLst>
                                <a:ext uri="{FF2B5EF4-FFF2-40B4-BE49-F238E27FC236}">
                                  <a16:creationId xmlns:a16="http://schemas.microsoft.com/office/drawing/2014/main" id="{54FFAE11-FC03-17EB-E247-F0DF36EEF85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887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6" name="Rectangle 1715">
                              <a:extLst>
                                <a:ext uri="{FF2B5EF4-FFF2-40B4-BE49-F238E27FC236}">
                                  <a16:creationId xmlns:a16="http://schemas.microsoft.com/office/drawing/2014/main" id="{1BCCBD2A-2B0B-AB2D-5D3B-4E3319D945F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439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7" name="Rectangle 1716">
                              <a:extLst>
                                <a:ext uri="{FF2B5EF4-FFF2-40B4-BE49-F238E27FC236}">
                                  <a16:creationId xmlns:a16="http://schemas.microsoft.com/office/drawing/2014/main" id="{36E79C54-815D-C0AA-1A8F-F94958FD59D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973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8" name="Rectangle 1717">
                              <a:extLst>
                                <a:ext uri="{FF2B5EF4-FFF2-40B4-BE49-F238E27FC236}">
                                  <a16:creationId xmlns:a16="http://schemas.microsoft.com/office/drawing/2014/main" id="{A64F9B82-EC9E-DA4A-2733-7057A4D32AB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35169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9" name="Rectangle 1718">
                              <a:extLst>
                                <a:ext uri="{FF2B5EF4-FFF2-40B4-BE49-F238E27FC236}">
                                  <a16:creationId xmlns:a16="http://schemas.microsoft.com/office/drawing/2014/main" id="{CF6837F6-C27B-D0C3-A5AB-59C190E72CC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0" name="Rectangle 1719">
                              <a:extLst>
                                <a:ext uri="{FF2B5EF4-FFF2-40B4-BE49-F238E27FC236}">
                                  <a16:creationId xmlns:a16="http://schemas.microsoft.com/office/drawing/2014/main" id="{E37561DA-7892-5C75-863C-D540D27F354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1" name="Rectangle 1720">
                              <a:extLst>
                                <a:ext uri="{FF2B5EF4-FFF2-40B4-BE49-F238E27FC236}">
                                  <a16:creationId xmlns:a16="http://schemas.microsoft.com/office/drawing/2014/main" id="{98966797-8A2B-4830-6D34-93841A56E27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22" name="Rectangle 1721">
                              <a:extLst>
                                <a:ext uri="{FF2B5EF4-FFF2-40B4-BE49-F238E27FC236}">
                                  <a16:creationId xmlns:a16="http://schemas.microsoft.com/office/drawing/2014/main" id="{DD1EF3C4-601F-3789-C28D-81E7A80D0A6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  <p:grpSp>
                        <p:nvGrpSpPr>
                          <p:cNvPr id="1702" name="Group 1701">
                            <a:extLst>
                              <a:ext uri="{FF2B5EF4-FFF2-40B4-BE49-F238E27FC236}">
                                <a16:creationId xmlns:a16="http://schemas.microsoft.com/office/drawing/2014/main" id="{610438CB-FB72-0AF9-F15A-4F5F2F815C5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13499" y="312096"/>
                            <a:ext cx="506762" cy="345202"/>
                            <a:chOff x="801032" y="409074"/>
                            <a:chExt cx="447450" cy="304800"/>
                          </a:xfrm>
                          <a:solidFill>
                            <a:srgbClr val="FFFC04"/>
                          </a:solidFill>
                        </p:grpSpPr>
                        <p:sp>
                          <p:nvSpPr>
                            <p:cNvPr id="1703" name="Rectangle 1702">
                              <a:extLst>
                                <a:ext uri="{FF2B5EF4-FFF2-40B4-BE49-F238E27FC236}">
                                  <a16:creationId xmlns:a16="http://schemas.microsoft.com/office/drawing/2014/main" id="{CF56DF31-1623-95A3-DCC0-D2FA10F24A97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0103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4" name="Rectangle 1703">
                              <a:extLst>
                                <a:ext uri="{FF2B5EF4-FFF2-40B4-BE49-F238E27FC236}">
                                  <a16:creationId xmlns:a16="http://schemas.microsoft.com/office/drawing/2014/main" id="{E577B066-AA06-D31F-E4E3-028CDB903FE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4647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5" name="Rectangle 1704">
                              <a:extLst>
                                <a:ext uri="{FF2B5EF4-FFF2-40B4-BE49-F238E27FC236}">
                                  <a16:creationId xmlns:a16="http://schemas.microsoft.com/office/drawing/2014/main" id="{07069A37-91FB-83B7-3B0F-E644D1E989D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1911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6" name="Rectangle 1705">
                              <a:extLst>
                                <a:ext uri="{FF2B5EF4-FFF2-40B4-BE49-F238E27FC236}">
                                  <a16:creationId xmlns:a16="http://schemas.microsoft.com/office/drawing/2014/main" id="{E0249342-2E6F-D7A3-88EC-4CD8CE410A2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3701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7" name="Rectangle 1706">
                              <a:extLst>
                                <a:ext uri="{FF2B5EF4-FFF2-40B4-BE49-F238E27FC236}">
                                  <a16:creationId xmlns:a16="http://schemas.microsoft.com/office/drawing/2014/main" id="{DC89D5A7-307D-8959-5A60-2D8DE567191F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982777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8" name="Rectangle 1707">
                              <a:extLst>
                                <a:ext uri="{FF2B5EF4-FFF2-40B4-BE49-F238E27FC236}">
                                  <a16:creationId xmlns:a16="http://schemas.microsoft.com/office/drawing/2014/main" id="{336188C7-5DAA-5E39-9080-ADE0D00B7E1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28208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09" name="Rectangle 1708">
                              <a:extLst>
                                <a:ext uri="{FF2B5EF4-FFF2-40B4-BE49-F238E27FC236}">
                                  <a16:creationId xmlns:a16="http://schemas.microsoft.com/office/drawing/2014/main" id="{6077211A-DBFA-0EDE-38B2-10383680290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073264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0" name="Rectangle 1709">
                              <a:extLst>
                                <a:ext uri="{FF2B5EF4-FFF2-40B4-BE49-F238E27FC236}">
                                  <a16:creationId xmlns:a16="http://schemas.microsoft.com/office/drawing/2014/main" id="{E26BBE82-7CF6-39DD-2B3B-22D274FCA07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19235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1" name="Rectangle 1710">
                              <a:extLst>
                                <a:ext uri="{FF2B5EF4-FFF2-40B4-BE49-F238E27FC236}">
                                  <a16:creationId xmlns:a16="http://schemas.microsoft.com/office/drawing/2014/main" id="{ED4D6194-08C0-3C1D-552E-060AA7FA79E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163752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  <p:sp>
                          <p:nvSpPr>
                            <p:cNvPr id="1712" name="Rectangle 1711">
                              <a:extLst>
                                <a:ext uri="{FF2B5EF4-FFF2-40B4-BE49-F238E27FC236}">
                                  <a16:creationId xmlns:a16="http://schemas.microsoft.com/office/drawing/2014/main" id="{D7866854-F4DD-EBE6-CF8B-78C1D6A8BE6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1202763" y="409074"/>
                              <a:ext cx="45719" cy="304800"/>
                            </a:xfrm>
                            <a:prstGeom prst="rect">
                              <a:avLst/>
                            </a:prstGeom>
                            <a:grpFill/>
                            <a:ln w="3175"/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sz="1631"/>
                            </a:p>
                          </p:txBody>
                        </p:sp>
                      </p:grpSp>
                    </p:grpSp>
                  </p:grpSp>
                </p:grpSp>
              </p:grpSp>
            </p:grpSp>
            <p:grpSp>
              <p:nvGrpSpPr>
                <p:cNvPr id="1347" name="Group 1346">
                  <a:extLst>
                    <a:ext uri="{FF2B5EF4-FFF2-40B4-BE49-F238E27FC236}">
                      <a16:creationId xmlns:a16="http://schemas.microsoft.com/office/drawing/2014/main" id="{EAE9B68C-3843-57FF-AC10-EED28E1865A4}"/>
                    </a:ext>
                  </a:extLst>
                </p:cNvPr>
                <p:cNvGrpSpPr/>
                <p:nvPr/>
              </p:nvGrpSpPr>
              <p:grpSpPr>
                <a:xfrm>
                  <a:off x="10331373" y="2362590"/>
                  <a:ext cx="2001831" cy="345202"/>
                  <a:chOff x="921102" y="312096"/>
                  <a:chExt cx="2001831" cy="345202"/>
                </a:xfrm>
                <a:solidFill>
                  <a:schemeClr val="bg2"/>
                </a:solidFill>
              </p:grpSpPr>
              <p:grpSp>
                <p:nvGrpSpPr>
                  <p:cNvPr id="1647" name="Group 1646">
                    <a:extLst>
                      <a:ext uri="{FF2B5EF4-FFF2-40B4-BE49-F238E27FC236}">
                        <a16:creationId xmlns:a16="http://schemas.microsoft.com/office/drawing/2014/main" id="{3BF56FA9-72F6-58E1-1D55-F6666B336940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999157" cy="345202"/>
                    <a:chOff x="921102" y="312096"/>
                    <a:chExt cx="999157" cy="345202"/>
                  </a:xfrm>
                  <a:grpFill/>
                </p:grpSpPr>
                <p:grpSp>
                  <p:nvGrpSpPr>
                    <p:cNvPr id="1671" name="Group 1670">
                      <a:extLst>
                        <a:ext uri="{FF2B5EF4-FFF2-40B4-BE49-F238E27FC236}">
                          <a16:creationId xmlns:a16="http://schemas.microsoft.com/office/drawing/2014/main" id="{98397BBA-6332-AF1B-0B6F-EC388FF80A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490994" cy="345202"/>
                      <a:chOff x="807993" y="409074"/>
                      <a:chExt cx="433529" cy="304800"/>
                    </a:xfrm>
                    <a:grpFill/>
                  </p:grpSpPr>
                  <p:sp>
                    <p:nvSpPr>
                      <p:cNvPr id="1683" name="Rectangle 1682">
                        <a:extLst>
                          <a:ext uri="{FF2B5EF4-FFF2-40B4-BE49-F238E27FC236}">
                            <a16:creationId xmlns:a16="http://schemas.microsoft.com/office/drawing/2014/main" id="{66CE9353-2EEB-5304-ABA6-E9E581F0E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4" name="Rectangle 1683">
                        <a:extLst>
                          <a:ext uri="{FF2B5EF4-FFF2-40B4-BE49-F238E27FC236}">
                            <a16:creationId xmlns:a16="http://schemas.microsoft.com/office/drawing/2014/main" id="{04B5AF3B-F029-BA96-B693-33609ACE08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5" name="Rectangle 1684">
                        <a:extLst>
                          <a:ext uri="{FF2B5EF4-FFF2-40B4-BE49-F238E27FC236}">
                            <a16:creationId xmlns:a16="http://schemas.microsoft.com/office/drawing/2014/main" id="{1BB0C4A9-E1D9-B795-73BE-A27091B10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6" name="Rectangle 1685">
                        <a:extLst>
                          <a:ext uri="{FF2B5EF4-FFF2-40B4-BE49-F238E27FC236}">
                            <a16:creationId xmlns:a16="http://schemas.microsoft.com/office/drawing/2014/main" id="{A6990976-3586-3483-6C0F-5975B6226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7" name="Rectangle 1686">
                        <a:extLst>
                          <a:ext uri="{FF2B5EF4-FFF2-40B4-BE49-F238E27FC236}">
                            <a16:creationId xmlns:a16="http://schemas.microsoft.com/office/drawing/2014/main" id="{57DD03B9-E03B-2034-A9F9-46C4DE66F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8" name="Rectangle 1687">
                        <a:extLst>
                          <a:ext uri="{FF2B5EF4-FFF2-40B4-BE49-F238E27FC236}">
                            <a16:creationId xmlns:a16="http://schemas.microsoft.com/office/drawing/2014/main" id="{B476685D-55CA-401E-8D99-4BB83595C2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9" name="Rectangle 1688">
                        <a:extLst>
                          <a:ext uri="{FF2B5EF4-FFF2-40B4-BE49-F238E27FC236}">
                            <a16:creationId xmlns:a16="http://schemas.microsoft.com/office/drawing/2014/main" id="{A74C58AF-B617-FC4A-A71C-52CE8255F3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0" name="Rectangle 1689">
                        <a:extLst>
                          <a:ext uri="{FF2B5EF4-FFF2-40B4-BE49-F238E27FC236}">
                            <a16:creationId xmlns:a16="http://schemas.microsoft.com/office/drawing/2014/main" id="{A6BA1C00-7827-2E73-FA4F-0F6CEFF6E4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227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1" name="Rectangle 1690">
                        <a:extLst>
                          <a:ext uri="{FF2B5EF4-FFF2-40B4-BE49-F238E27FC236}">
                            <a16:creationId xmlns:a16="http://schemas.microsoft.com/office/drawing/2014/main" id="{F74BA100-5288-827C-257E-06F033CEC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5679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92" name="Rectangle 1691">
                        <a:extLst>
                          <a:ext uri="{FF2B5EF4-FFF2-40B4-BE49-F238E27FC236}">
                            <a16:creationId xmlns:a16="http://schemas.microsoft.com/office/drawing/2014/main" id="{6F11DEF6-2E20-F1CA-F513-D6E1CCF90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9580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72" name="Group 1671">
                      <a:extLst>
                        <a:ext uri="{FF2B5EF4-FFF2-40B4-BE49-F238E27FC236}">
                          <a16:creationId xmlns:a16="http://schemas.microsoft.com/office/drawing/2014/main" id="{97AC7D83-E46C-8024-4D4E-939B90B06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0" cy="345202"/>
                      <a:chOff x="801033" y="409074"/>
                      <a:chExt cx="447449" cy="304800"/>
                    </a:xfrm>
                    <a:grpFill/>
                  </p:grpSpPr>
                  <p:sp>
                    <p:nvSpPr>
                      <p:cNvPr id="1673" name="Rectangle 1672">
                        <a:extLst>
                          <a:ext uri="{FF2B5EF4-FFF2-40B4-BE49-F238E27FC236}">
                            <a16:creationId xmlns:a16="http://schemas.microsoft.com/office/drawing/2014/main" id="{6296960B-8264-0825-CE1F-BEB77F005D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4" name="Rectangle 1673">
                        <a:extLst>
                          <a:ext uri="{FF2B5EF4-FFF2-40B4-BE49-F238E27FC236}">
                            <a16:creationId xmlns:a16="http://schemas.microsoft.com/office/drawing/2014/main" id="{B2FB28B5-C921-EE27-F42A-0710E85436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5" name="Rectangle 1674">
                        <a:extLst>
                          <a:ext uri="{FF2B5EF4-FFF2-40B4-BE49-F238E27FC236}">
                            <a16:creationId xmlns:a16="http://schemas.microsoft.com/office/drawing/2014/main" id="{C3DBD2D8-7FBD-26B2-8640-C82AD36779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6" name="Rectangle 1675">
                        <a:extLst>
                          <a:ext uri="{FF2B5EF4-FFF2-40B4-BE49-F238E27FC236}">
                            <a16:creationId xmlns:a16="http://schemas.microsoft.com/office/drawing/2014/main" id="{10B6913B-9688-081D-88F1-CFCFFF2FDF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7" name="Rectangle 1676">
                        <a:extLst>
                          <a:ext uri="{FF2B5EF4-FFF2-40B4-BE49-F238E27FC236}">
                            <a16:creationId xmlns:a16="http://schemas.microsoft.com/office/drawing/2014/main" id="{D86EC038-ECC5-1A71-D51D-C37301E3E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6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8" name="Rectangle 1677">
                        <a:extLst>
                          <a:ext uri="{FF2B5EF4-FFF2-40B4-BE49-F238E27FC236}">
                            <a16:creationId xmlns:a16="http://schemas.microsoft.com/office/drawing/2014/main" id="{723230C9-2655-CF38-BB55-4285544FAA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9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9" name="Rectangle 1678">
                        <a:extLst>
                          <a:ext uri="{FF2B5EF4-FFF2-40B4-BE49-F238E27FC236}">
                            <a16:creationId xmlns:a16="http://schemas.microsoft.com/office/drawing/2014/main" id="{E8302F55-2B22-E5F7-2359-EA1DCB9425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0" name="Rectangle 1679">
                        <a:extLst>
                          <a:ext uri="{FF2B5EF4-FFF2-40B4-BE49-F238E27FC236}">
                            <a16:creationId xmlns:a16="http://schemas.microsoft.com/office/drawing/2014/main" id="{2133FB33-EF25-EF9B-E965-1E772C8151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1" name="Rectangle 1680">
                        <a:extLst>
                          <a:ext uri="{FF2B5EF4-FFF2-40B4-BE49-F238E27FC236}">
                            <a16:creationId xmlns:a16="http://schemas.microsoft.com/office/drawing/2014/main" id="{E507A1AF-448A-06AE-10D2-0E332829DD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82" name="Rectangle 1681">
                        <a:extLst>
                          <a:ext uri="{FF2B5EF4-FFF2-40B4-BE49-F238E27FC236}">
                            <a16:creationId xmlns:a16="http://schemas.microsoft.com/office/drawing/2014/main" id="{664B88BB-BF81-678C-32EA-5A377B8DD2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  <p:grpSp>
                <p:nvGrpSpPr>
                  <p:cNvPr id="1648" name="Group 1647">
                    <a:extLst>
                      <a:ext uri="{FF2B5EF4-FFF2-40B4-BE49-F238E27FC236}">
                        <a16:creationId xmlns:a16="http://schemas.microsoft.com/office/drawing/2014/main" id="{419098AA-3D95-70E0-18D6-E73289473E8C}"/>
                      </a:ext>
                    </a:extLst>
                  </p:cNvPr>
                  <p:cNvGrpSpPr/>
                  <p:nvPr/>
                </p:nvGrpSpPr>
                <p:grpSpPr>
                  <a:xfrm>
                    <a:off x="1923775" y="312096"/>
                    <a:ext cx="999158" cy="345202"/>
                    <a:chOff x="921103" y="312096"/>
                    <a:chExt cx="999158" cy="345202"/>
                  </a:xfrm>
                  <a:grpFill/>
                </p:grpSpPr>
                <p:grpSp>
                  <p:nvGrpSpPr>
                    <p:cNvPr id="1649" name="Group 1648">
                      <a:extLst>
                        <a:ext uri="{FF2B5EF4-FFF2-40B4-BE49-F238E27FC236}">
                          <a16:creationId xmlns:a16="http://schemas.microsoft.com/office/drawing/2014/main" id="{5092E4CE-AEEA-151D-8CAF-57170BC4E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498877" cy="345202"/>
                      <a:chOff x="807993" y="409074"/>
                      <a:chExt cx="440489" cy="304800"/>
                    </a:xfrm>
                    <a:grpFill/>
                  </p:grpSpPr>
                  <p:sp>
                    <p:nvSpPr>
                      <p:cNvPr id="1661" name="Rectangle 1660">
                        <a:extLst>
                          <a:ext uri="{FF2B5EF4-FFF2-40B4-BE49-F238E27FC236}">
                            <a16:creationId xmlns:a16="http://schemas.microsoft.com/office/drawing/2014/main" id="{16A51928-1E80-59B2-8845-C98B3B8B38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7993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2" name="Rectangle 1661">
                        <a:extLst>
                          <a:ext uri="{FF2B5EF4-FFF2-40B4-BE49-F238E27FC236}">
                            <a16:creationId xmlns:a16="http://schemas.microsoft.com/office/drawing/2014/main" id="{B94769DD-1847-804B-F5DE-D31296A071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343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3" name="Rectangle 1662">
                        <a:extLst>
                          <a:ext uri="{FF2B5EF4-FFF2-40B4-BE49-F238E27FC236}">
                            <a16:creationId xmlns:a16="http://schemas.microsoft.com/office/drawing/2014/main" id="{E6938631-0BE7-BEE1-20A1-B92B813D73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8871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4" name="Rectangle 1663">
                        <a:extLst>
                          <a:ext uri="{FF2B5EF4-FFF2-40B4-BE49-F238E27FC236}">
                            <a16:creationId xmlns:a16="http://schemas.microsoft.com/office/drawing/2014/main" id="{184A2FC7-4013-4080-CD08-DDC310CBF3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3978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5" name="Rectangle 1664">
                        <a:extLst>
                          <a:ext uri="{FF2B5EF4-FFF2-40B4-BE49-F238E27FC236}">
                            <a16:creationId xmlns:a16="http://schemas.microsoft.com/office/drawing/2014/main" id="{16274E4F-055A-B2AA-B173-D182FFB94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9737" y="409074"/>
                        <a:ext cx="45719" cy="304800"/>
                      </a:xfrm>
                      <a:prstGeom prst="rect">
                        <a:avLst/>
                      </a:prstGeom>
                      <a:solidFill>
                        <a:srgbClr val="FFFC04"/>
                      </a:solidFill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6" name="Rectangle 1665">
                        <a:extLst>
                          <a:ext uri="{FF2B5EF4-FFF2-40B4-BE49-F238E27FC236}">
                            <a16:creationId xmlns:a16="http://schemas.microsoft.com/office/drawing/2014/main" id="{5505C04F-6FE0-2174-D51A-A0CB473F8C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35169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7" name="Rectangle 1666">
                        <a:extLst>
                          <a:ext uri="{FF2B5EF4-FFF2-40B4-BE49-F238E27FC236}">
                            <a16:creationId xmlns:a16="http://schemas.microsoft.com/office/drawing/2014/main" id="{BA1F766C-4DBB-29F5-136E-F41CD88CCF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8" name="Rectangle 1667">
                        <a:extLst>
                          <a:ext uri="{FF2B5EF4-FFF2-40B4-BE49-F238E27FC236}">
                            <a16:creationId xmlns:a16="http://schemas.microsoft.com/office/drawing/2014/main" id="{CF409B91-32F4-0FA4-ACD1-626C584113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9" name="Rectangle 1668">
                        <a:extLst>
                          <a:ext uri="{FF2B5EF4-FFF2-40B4-BE49-F238E27FC236}">
                            <a16:creationId xmlns:a16="http://schemas.microsoft.com/office/drawing/2014/main" id="{3C37889B-2449-B5D6-A6CE-6161549D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70" name="Rectangle 1669">
                        <a:extLst>
                          <a:ext uri="{FF2B5EF4-FFF2-40B4-BE49-F238E27FC236}">
                            <a16:creationId xmlns:a16="http://schemas.microsoft.com/office/drawing/2014/main" id="{699192D2-F1B7-5BF0-FA37-B66DE9EF29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  <p:grpSp>
                  <p:nvGrpSpPr>
                    <p:cNvPr id="1650" name="Group 1649">
                      <a:extLst>
                        <a:ext uri="{FF2B5EF4-FFF2-40B4-BE49-F238E27FC236}">
                          <a16:creationId xmlns:a16="http://schemas.microsoft.com/office/drawing/2014/main" id="{C829F82A-C934-A4F0-D868-754DD537DE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13499" y="312096"/>
                      <a:ext cx="506762" cy="345202"/>
                      <a:chOff x="801032" y="409074"/>
                      <a:chExt cx="447450" cy="304800"/>
                    </a:xfrm>
                    <a:grpFill/>
                  </p:grpSpPr>
                  <p:sp>
                    <p:nvSpPr>
                      <p:cNvPr id="1651" name="Rectangle 1650">
                        <a:extLst>
                          <a:ext uri="{FF2B5EF4-FFF2-40B4-BE49-F238E27FC236}">
                            <a16:creationId xmlns:a16="http://schemas.microsoft.com/office/drawing/2014/main" id="{3EA051D9-9271-9802-2A34-35AA4B49D6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0103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2" name="Rectangle 1651">
                        <a:extLst>
                          <a:ext uri="{FF2B5EF4-FFF2-40B4-BE49-F238E27FC236}">
                            <a16:creationId xmlns:a16="http://schemas.microsoft.com/office/drawing/2014/main" id="{F470EEE6-BAFC-1D9C-D10C-C000BC0B12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647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3" name="Rectangle 1652">
                        <a:extLst>
                          <a:ext uri="{FF2B5EF4-FFF2-40B4-BE49-F238E27FC236}">
                            <a16:creationId xmlns:a16="http://schemas.microsoft.com/office/drawing/2014/main" id="{EC826001-4CE6-EC91-C4EA-99FEAEA3FA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1911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4" name="Rectangle 1653">
                        <a:extLst>
                          <a:ext uri="{FF2B5EF4-FFF2-40B4-BE49-F238E27FC236}">
                            <a16:creationId xmlns:a16="http://schemas.microsoft.com/office/drawing/2014/main" id="{33BAD9CB-4159-D081-F894-4D130D8343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3701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5" name="Rectangle 1654">
                        <a:extLst>
                          <a:ext uri="{FF2B5EF4-FFF2-40B4-BE49-F238E27FC236}">
                            <a16:creationId xmlns:a16="http://schemas.microsoft.com/office/drawing/2014/main" id="{F2D83448-0DF5-535C-FCB2-6CAEC76107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777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6" name="Rectangle 1655">
                        <a:extLst>
                          <a:ext uri="{FF2B5EF4-FFF2-40B4-BE49-F238E27FC236}">
                            <a16:creationId xmlns:a16="http://schemas.microsoft.com/office/drawing/2014/main" id="{46A3EEBE-1239-B1BD-D27F-C493F4F6C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28208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7" name="Rectangle 1656">
                        <a:extLst>
                          <a:ext uri="{FF2B5EF4-FFF2-40B4-BE49-F238E27FC236}">
                            <a16:creationId xmlns:a16="http://schemas.microsoft.com/office/drawing/2014/main" id="{0B8A0296-CBC5-EC92-5956-E7547ED941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73264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8" name="Rectangle 1657">
                        <a:extLst>
                          <a:ext uri="{FF2B5EF4-FFF2-40B4-BE49-F238E27FC236}">
                            <a16:creationId xmlns:a16="http://schemas.microsoft.com/office/drawing/2014/main" id="{D5888D98-5F3E-F679-243F-1F2C32728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19235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59" name="Rectangle 1658">
                        <a:extLst>
                          <a:ext uri="{FF2B5EF4-FFF2-40B4-BE49-F238E27FC236}">
                            <a16:creationId xmlns:a16="http://schemas.microsoft.com/office/drawing/2014/main" id="{A561C3B4-AD64-4023-2766-982FAEC2EB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63752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  <p:sp>
                    <p:nvSpPr>
                      <p:cNvPr id="1660" name="Rectangle 1659">
                        <a:extLst>
                          <a:ext uri="{FF2B5EF4-FFF2-40B4-BE49-F238E27FC236}">
                            <a16:creationId xmlns:a16="http://schemas.microsoft.com/office/drawing/2014/main" id="{0BFFB0E9-50F7-4739-863D-61C625C278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02763" y="409074"/>
                        <a:ext cx="45719" cy="304800"/>
                      </a:xfrm>
                      <a:prstGeom prst="rect">
                        <a:avLst/>
                      </a:prstGeom>
                      <a:grpFill/>
                      <a:ln w="3175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1631"/>
                      </a:p>
                    </p:txBody>
                  </p:sp>
                </p:grpSp>
              </p:grpSp>
            </p:grpSp>
            <p:grpSp>
              <p:nvGrpSpPr>
                <p:cNvPr id="1348" name="Group 1347">
                  <a:extLst>
                    <a:ext uri="{FF2B5EF4-FFF2-40B4-BE49-F238E27FC236}">
                      <a16:creationId xmlns:a16="http://schemas.microsoft.com/office/drawing/2014/main" id="{9F60230C-22D6-B11B-EB07-731A96C0AC4A}"/>
                    </a:ext>
                  </a:extLst>
                </p:cNvPr>
                <p:cNvGrpSpPr/>
                <p:nvPr/>
              </p:nvGrpSpPr>
              <p:grpSpPr>
                <a:xfrm>
                  <a:off x="936202" y="2362590"/>
                  <a:ext cx="999158" cy="345202"/>
                  <a:chOff x="921103" y="312096"/>
                  <a:chExt cx="999158" cy="345202"/>
                </a:xfrm>
                <a:solidFill>
                  <a:schemeClr val="bg2"/>
                </a:solidFill>
              </p:grpSpPr>
              <p:grpSp>
                <p:nvGrpSpPr>
                  <p:cNvPr id="1349" name="Group 1348">
                    <a:extLst>
                      <a:ext uri="{FF2B5EF4-FFF2-40B4-BE49-F238E27FC236}">
                        <a16:creationId xmlns:a16="http://schemas.microsoft.com/office/drawing/2014/main" id="{842F150A-1C2C-1967-430B-C8F1E7DCE31C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635" name="Rectangle 1634">
                      <a:extLst>
                        <a:ext uri="{FF2B5EF4-FFF2-40B4-BE49-F238E27FC236}">
                          <a16:creationId xmlns:a16="http://schemas.microsoft.com/office/drawing/2014/main" id="{2198576A-ADB8-74C8-9313-E61EB83807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6" name="Rectangle 1635">
                      <a:extLst>
                        <a:ext uri="{FF2B5EF4-FFF2-40B4-BE49-F238E27FC236}">
                          <a16:creationId xmlns:a16="http://schemas.microsoft.com/office/drawing/2014/main" id="{8C71AD62-CB85-8EA1-C078-0BFDED947D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9" name="Rectangle 1638">
                      <a:extLst>
                        <a:ext uri="{FF2B5EF4-FFF2-40B4-BE49-F238E27FC236}">
                          <a16:creationId xmlns:a16="http://schemas.microsoft.com/office/drawing/2014/main" id="{04145DE3-6EB8-D838-2778-08B38EEA4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0" name="Rectangle 1639">
                      <a:extLst>
                        <a:ext uri="{FF2B5EF4-FFF2-40B4-BE49-F238E27FC236}">
                          <a16:creationId xmlns:a16="http://schemas.microsoft.com/office/drawing/2014/main" id="{02591BD2-D0B1-546E-1DDC-E70AD5B46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1" name="Rectangle 1640">
                      <a:extLst>
                        <a:ext uri="{FF2B5EF4-FFF2-40B4-BE49-F238E27FC236}">
                          <a16:creationId xmlns:a16="http://schemas.microsoft.com/office/drawing/2014/main" id="{E7FB1CB6-CC00-2062-8AA1-552ADE0A3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2" name="Rectangle 1641">
                      <a:extLst>
                        <a:ext uri="{FF2B5EF4-FFF2-40B4-BE49-F238E27FC236}">
                          <a16:creationId xmlns:a16="http://schemas.microsoft.com/office/drawing/2014/main" id="{F33D28B1-17EE-837E-87B6-FC8523BBB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3" name="Rectangle 1642">
                      <a:extLst>
                        <a:ext uri="{FF2B5EF4-FFF2-40B4-BE49-F238E27FC236}">
                          <a16:creationId xmlns:a16="http://schemas.microsoft.com/office/drawing/2014/main" id="{C620B222-9F57-B816-E9D0-089293FC27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4" name="Rectangle 1643">
                      <a:extLst>
                        <a:ext uri="{FF2B5EF4-FFF2-40B4-BE49-F238E27FC236}">
                          <a16:creationId xmlns:a16="http://schemas.microsoft.com/office/drawing/2014/main" id="{D476668E-FA14-5220-9B55-0F865105DC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5" name="Rectangle 1644">
                      <a:extLst>
                        <a:ext uri="{FF2B5EF4-FFF2-40B4-BE49-F238E27FC236}">
                          <a16:creationId xmlns:a16="http://schemas.microsoft.com/office/drawing/2014/main" id="{A2B940A7-7582-B65C-5435-983A2043C6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46" name="Rectangle 1645">
                      <a:extLst>
                        <a:ext uri="{FF2B5EF4-FFF2-40B4-BE49-F238E27FC236}">
                          <a16:creationId xmlns:a16="http://schemas.microsoft.com/office/drawing/2014/main" id="{5AEC170B-E2E3-8555-3902-61C1E3399C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350" name="Group 1349">
                    <a:extLst>
                      <a:ext uri="{FF2B5EF4-FFF2-40B4-BE49-F238E27FC236}">
                        <a16:creationId xmlns:a16="http://schemas.microsoft.com/office/drawing/2014/main" id="{9F2604B8-17A1-5D12-DE28-6D566F1BBE8D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1351" name="Rectangle 1350">
                      <a:extLst>
                        <a:ext uri="{FF2B5EF4-FFF2-40B4-BE49-F238E27FC236}">
                          <a16:creationId xmlns:a16="http://schemas.microsoft.com/office/drawing/2014/main" id="{E46FEE55-2741-8495-56ED-589A2921AC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2" name="Rectangle 1351">
                      <a:extLst>
                        <a:ext uri="{FF2B5EF4-FFF2-40B4-BE49-F238E27FC236}">
                          <a16:creationId xmlns:a16="http://schemas.microsoft.com/office/drawing/2014/main" id="{EE63BD2B-754D-999E-1E98-EE809AE3FF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3" name="Rectangle 1352">
                      <a:extLst>
                        <a:ext uri="{FF2B5EF4-FFF2-40B4-BE49-F238E27FC236}">
                          <a16:creationId xmlns:a16="http://schemas.microsoft.com/office/drawing/2014/main" id="{92A8B240-F4C1-A3BB-2245-FA76BF2E9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4" name="Rectangle 1353">
                      <a:extLst>
                        <a:ext uri="{FF2B5EF4-FFF2-40B4-BE49-F238E27FC236}">
                          <a16:creationId xmlns:a16="http://schemas.microsoft.com/office/drawing/2014/main" id="{65BC176A-B48A-BFDF-6DD2-DD77A409EB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5" name="Rectangle 1354">
                      <a:extLst>
                        <a:ext uri="{FF2B5EF4-FFF2-40B4-BE49-F238E27FC236}">
                          <a16:creationId xmlns:a16="http://schemas.microsoft.com/office/drawing/2014/main" id="{B02DD009-B13E-BD25-E669-C96BE46B5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4" name="Rectangle 1623">
                      <a:extLst>
                        <a:ext uri="{FF2B5EF4-FFF2-40B4-BE49-F238E27FC236}">
                          <a16:creationId xmlns:a16="http://schemas.microsoft.com/office/drawing/2014/main" id="{725D0536-67F4-5528-2337-C35CB3E26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6" name="Rectangle 1625">
                      <a:extLst>
                        <a:ext uri="{FF2B5EF4-FFF2-40B4-BE49-F238E27FC236}">
                          <a16:creationId xmlns:a16="http://schemas.microsoft.com/office/drawing/2014/main" id="{83F7AA1B-287A-2E21-B9A8-5F31787146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27" name="Rectangle 1626">
                      <a:extLst>
                        <a:ext uri="{FF2B5EF4-FFF2-40B4-BE49-F238E27FC236}">
                          <a16:creationId xmlns:a16="http://schemas.microsoft.com/office/drawing/2014/main" id="{4768C247-3961-817A-7BD4-E47CE4D82C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3" name="Rectangle 1632">
                      <a:extLst>
                        <a:ext uri="{FF2B5EF4-FFF2-40B4-BE49-F238E27FC236}">
                          <a16:creationId xmlns:a16="http://schemas.microsoft.com/office/drawing/2014/main" id="{F4FFAC86-29CA-E1AE-2BE1-A73219F37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34" name="Rectangle 1633">
                      <a:extLst>
                        <a:ext uri="{FF2B5EF4-FFF2-40B4-BE49-F238E27FC236}">
                          <a16:creationId xmlns:a16="http://schemas.microsoft.com/office/drawing/2014/main" id="{4449886F-EF9B-5410-2724-514F419BF3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981AC6B-028B-444A-F899-214DF6DBA277}"/>
                  </a:ext>
                </a:extLst>
              </p:cNvPr>
              <p:cNvGrpSpPr/>
              <p:nvPr/>
            </p:nvGrpSpPr>
            <p:grpSpPr>
              <a:xfrm>
                <a:off x="1927372" y="3534772"/>
                <a:ext cx="8397215" cy="345202"/>
                <a:chOff x="921103" y="312096"/>
                <a:chExt cx="8397215" cy="345202"/>
              </a:xfrm>
            </p:grpSpPr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03DCDFA0-B154-F131-E8A5-78EF5A8DC964}"/>
                    </a:ext>
                  </a:extLst>
                </p:cNvPr>
                <p:cNvGrpSpPr/>
                <p:nvPr/>
              </p:nvGrpSpPr>
              <p:grpSpPr>
                <a:xfrm>
                  <a:off x="8910063" y="312096"/>
                  <a:ext cx="408255" cy="345202"/>
                  <a:chOff x="830578" y="1668379"/>
                  <a:chExt cx="360476" cy="304800"/>
                </a:xfrm>
                <a:solidFill>
                  <a:srgbClr val="FFFC04"/>
                </a:solidFill>
              </p:grpSpPr>
              <p:sp>
                <p:nvSpPr>
                  <p:cNvPr id="1338" name="Rectangle 1337">
                    <a:extLst>
                      <a:ext uri="{FF2B5EF4-FFF2-40B4-BE49-F238E27FC236}">
                        <a16:creationId xmlns:a16="http://schemas.microsoft.com/office/drawing/2014/main" id="{6F64064A-810B-D016-17BB-B9C0EC97CA46}"/>
                      </a:ext>
                    </a:extLst>
                  </p:cNvPr>
                  <p:cNvSpPr/>
                  <p:nvPr/>
                </p:nvSpPr>
                <p:spPr>
                  <a:xfrm>
                    <a:off x="830578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39" name="Rectangle 1338">
                    <a:extLst>
                      <a:ext uri="{FF2B5EF4-FFF2-40B4-BE49-F238E27FC236}">
                        <a16:creationId xmlns:a16="http://schemas.microsoft.com/office/drawing/2014/main" id="{BD62B556-99D0-9128-2FFE-DC323260E0B6}"/>
                      </a:ext>
                    </a:extLst>
                  </p:cNvPr>
                  <p:cNvSpPr/>
                  <p:nvPr/>
                </p:nvSpPr>
                <p:spPr>
                  <a:xfrm>
                    <a:off x="87654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0" name="Rectangle 1339">
                    <a:extLst>
                      <a:ext uri="{FF2B5EF4-FFF2-40B4-BE49-F238E27FC236}">
                        <a16:creationId xmlns:a16="http://schemas.microsoft.com/office/drawing/2014/main" id="{70FC07AF-BCDD-F8E9-D0CE-6D4849DD4470}"/>
                      </a:ext>
                    </a:extLst>
                  </p:cNvPr>
                  <p:cNvSpPr/>
                  <p:nvPr/>
                </p:nvSpPr>
                <p:spPr>
                  <a:xfrm>
                    <a:off x="917059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1" name="Rectangle 1340">
                    <a:extLst>
                      <a:ext uri="{FF2B5EF4-FFF2-40B4-BE49-F238E27FC236}">
                        <a16:creationId xmlns:a16="http://schemas.microsoft.com/office/drawing/2014/main" id="{055587C5-5450-D3E5-1B53-58FD5269143A}"/>
                      </a:ext>
                    </a:extLst>
                  </p:cNvPr>
                  <p:cNvSpPr/>
                  <p:nvPr/>
                </p:nvSpPr>
                <p:spPr>
                  <a:xfrm>
                    <a:off x="963030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2" name="Rectangle 1341">
                    <a:extLst>
                      <a:ext uri="{FF2B5EF4-FFF2-40B4-BE49-F238E27FC236}">
                        <a16:creationId xmlns:a16="http://schemas.microsoft.com/office/drawing/2014/main" id="{83E2F6BE-09B8-9175-7B5D-6016B5D1EA54}"/>
                      </a:ext>
                    </a:extLst>
                  </p:cNvPr>
                  <p:cNvSpPr/>
                  <p:nvPr/>
                </p:nvSpPr>
                <p:spPr>
                  <a:xfrm>
                    <a:off x="1010366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3" name="Rectangle 1342">
                    <a:extLst>
                      <a:ext uri="{FF2B5EF4-FFF2-40B4-BE49-F238E27FC236}">
                        <a16:creationId xmlns:a16="http://schemas.microsoft.com/office/drawing/2014/main" id="{A392D27C-9188-1DEA-79C6-9A1C16966526}"/>
                      </a:ext>
                    </a:extLst>
                  </p:cNvPr>
                  <p:cNvSpPr/>
                  <p:nvPr/>
                </p:nvSpPr>
                <p:spPr>
                  <a:xfrm>
                    <a:off x="1056337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4" name="Rectangle 1343">
                    <a:extLst>
                      <a:ext uri="{FF2B5EF4-FFF2-40B4-BE49-F238E27FC236}">
                        <a16:creationId xmlns:a16="http://schemas.microsoft.com/office/drawing/2014/main" id="{521AAB9D-B9FD-2D63-51F9-FC1F5BF80015}"/>
                      </a:ext>
                    </a:extLst>
                  </p:cNvPr>
                  <p:cNvSpPr/>
                  <p:nvPr/>
                </p:nvSpPr>
                <p:spPr>
                  <a:xfrm>
                    <a:off x="1099363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1345" name="Rectangle 1344">
                    <a:extLst>
                      <a:ext uri="{FF2B5EF4-FFF2-40B4-BE49-F238E27FC236}">
                        <a16:creationId xmlns:a16="http://schemas.microsoft.com/office/drawing/2014/main" id="{1EA0090D-0C9C-4D7C-30DD-7CB5D5F54095}"/>
                      </a:ext>
                    </a:extLst>
                  </p:cNvPr>
                  <p:cNvSpPr/>
                  <p:nvPr/>
                </p:nvSpPr>
                <p:spPr>
                  <a:xfrm>
                    <a:off x="1145335" y="1668379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019FB6FE-74AE-25C7-919F-E2CE23C47030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7994329" cy="345202"/>
                  <a:chOff x="921103" y="312096"/>
                  <a:chExt cx="7994329" cy="345202"/>
                </a:xfrm>
              </p:grpSpPr>
              <p:grpSp>
                <p:nvGrpSpPr>
                  <p:cNvPr id="164" name="Group 163">
                    <a:extLst>
                      <a:ext uri="{FF2B5EF4-FFF2-40B4-BE49-F238E27FC236}">
                        <a16:creationId xmlns:a16="http://schemas.microsoft.com/office/drawing/2014/main" id="{83F5A299-D41C-371D-60DC-5F9C23507071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3998276" cy="345202"/>
                    <a:chOff x="921103" y="312096"/>
                    <a:chExt cx="3998276" cy="345202"/>
                  </a:xfrm>
                </p:grpSpPr>
                <p:grpSp>
                  <p:nvGrpSpPr>
                    <p:cNvPr id="881" name="Group 880">
                      <a:extLst>
                        <a:ext uri="{FF2B5EF4-FFF2-40B4-BE49-F238E27FC236}">
                          <a16:creationId xmlns:a16="http://schemas.microsoft.com/office/drawing/2014/main" id="{F5F0279A-9AA1-756D-C49D-9B0FABFF6AD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3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016" name="Group 1015">
                        <a:extLst>
                          <a:ext uri="{FF2B5EF4-FFF2-40B4-BE49-F238E27FC236}">
                            <a16:creationId xmlns:a16="http://schemas.microsoft.com/office/drawing/2014/main" id="{3E119A2F-D205-8732-A246-47CC14CEF52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5" cy="345202"/>
                        <a:chOff x="921103" y="312096"/>
                        <a:chExt cx="999155" cy="345202"/>
                      </a:xfrm>
                    </p:grpSpPr>
                    <p:grpSp>
                      <p:nvGrpSpPr>
                        <p:cNvPr id="1311" name="Group 1310">
                          <a:extLst>
                            <a:ext uri="{FF2B5EF4-FFF2-40B4-BE49-F238E27FC236}">
                              <a16:creationId xmlns:a16="http://schemas.microsoft.com/office/drawing/2014/main" id="{5683C202-E678-0E28-579F-4EB92AB269F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23" name="Rectangle 1322">
                            <a:extLst>
                              <a:ext uri="{FF2B5EF4-FFF2-40B4-BE49-F238E27FC236}">
                                <a16:creationId xmlns:a16="http://schemas.microsoft.com/office/drawing/2014/main" id="{12388B49-E128-2A1B-724E-40EFBED60B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4" name="Rectangle 1323">
                            <a:extLst>
                              <a:ext uri="{FF2B5EF4-FFF2-40B4-BE49-F238E27FC236}">
                                <a16:creationId xmlns:a16="http://schemas.microsoft.com/office/drawing/2014/main" id="{636807FE-98EA-544F-E9CA-4FB9447034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chemeClr val="bg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5" name="Rectangle 1324">
                            <a:extLst>
                              <a:ext uri="{FF2B5EF4-FFF2-40B4-BE49-F238E27FC236}">
                                <a16:creationId xmlns:a16="http://schemas.microsoft.com/office/drawing/2014/main" id="{6174B0C6-0313-C9D4-2B1B-7DFEB06E27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7" name="Rectangle 1326">
                            <a:extLst>
                              <a:ext uri="{FF2B5EF4-FFF2-40B4-BE49-F238E27FC236}">
                                <a16:creationId xmlns:a16="http://schemas.microsoft.com/office/drawing/2014/main" id="{C3205574-9969-1F92-4995-8DCDA7CADB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8" name="Rectangle 1327">
                            <a:extLst>
                              <a:ext uri="{FF2B5EF4-FFF2-40B4-BE49-F238E27FC236}">
                                <a16:creationId xmlns:a16="http://schemas.microsoft.com/office/drawing/2014/main" id="{E99826F9-2CD7-5A64-939B-1A085FAE80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2" name="Rectangle 1331">
                            <a:extLst>
                              <a:ext uri="{FF2B5EF4-FFF2-40B4-BE49-F238E27FC236}">
                                <a16:creationId xmlns:a16="http://schemas.microsoft.com/office/drawing/2014/main" id="{ACA3650C-836F-8236-539F-47A3F18B407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4" name="Rectangle 1333">
                            <a:extLst>
                              <a:ext uri="{FF2B5EF4-FFF2-40B4-BE49-F238E27FC236}">
                                <a16:creationId xmlns:a16="http://schemas.microsoft.com/office/drawing/2014/main" id="{E37589B9-6228-3E5A-FC2C-369A47DC10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5" name="Rectangle 1334">
                            <a:extLst>
                              <a:ext uri="{FF2B5EF4-FFF2-40B4-BE49-F238E27FC236}">
                                <a16:creationId xmlns:a16="http://schemas.microsoft.com/office/drawing/2014/main" id="{06C37385-3A87-5353-FECA-834362EF76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6" name="Rectangle 1335">
                            <a:extLst>
                              <a:ext uri="{FF2B5EF4-FFF2-40B4-BE49-F238E27FC236}">
                                <a16:creationId xmlns:a16="http://schemas.microsoft.com/office/drawing/2014/main" id="{BD99260D-00D3-77DB-CF3D-D8E837BC56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37" name="Rectangle 1336">
                            <a:extLst>
                              <a:ext uri="{FF2B5EF4-FFF2-40B4-BE49-F238E27FC236}">
                                <a16:creationId xmlns:a16="http://schemas.microsoft.com/office/drawing/2014/main" id="{92BCA35D-7D52-3CFA-B6E0-71A793513A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312" name="Group 1311">
                          <a:extLst>
                            <a:ext uri="{FF2B5EF4-FFF2-40B4-BE49-F238E27FC236}">
                              <a16:creationId xmlns:a16="http://schemas.microsoft.com/office/drawing/2014/main" id="{0B064EBC-C3B2-D82C-1323-C3203F724F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21381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13" name="Rectangle 1312">
                            <a:extLst>
                              <a:ext uri="{FF2B5EF4-FFF2-40B4-BE49-F238E27FC236}">
                                <a16:creationId xmlns:a16="http://schemas.microsoft.com/office/drawing/2014/main" id="{58C6DE16-3AD8-AEB7-C4C8-0D0630EFB8E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4" name="Rectangle 1313">
                            <a:extLst>
                              <a:ext uri="{FF2B5EF4-FFF2-40B4-BE49-F238E27FC236}">
                                <a16:creationId xmlns:a16="http://schemas.microsoft.com/office/drawing/2014/main" id="{2E6BF489-66B1-3E3F-2F56-15E2EF7300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5" name="Rectangle 1314">
                            <a:extLst>
                              <a:ext uri="{FF2B5EF4-FFF2-40B4-BE49-F238E27FC236}">
                                <a16:creationId xmlns:a16="http://schemas.microsoft.com/office/drawing/2014/main" id="{D3506D1A-ED87-A498-085E-EC3815407F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6" name="Rectangle 1315">
                            <a:extLst>
                              <a:ext uri="{FF2B5EF4-FFF2-40B4-BE49-F238E27FC236}">
                                <a16:creationId xmlns:a16="http://schemas.microsoft.com/office/drawing/2014/main" id="{DA198C58-6392-6B10-F4D4-D50D665937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7" name="Rectangle 1316">
                            <a:extLst>
                              <a:ext uri="{FF2B5EF4-FFF2-40B4-BE49-F238E27FC236}">
                                <a16:creationId xmlns:a16="http://schemas.microsoft.com/office/drawing/2014/main" id="{F715C193-5CA1-6A36-0BD5-B199D9758E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8" name="Rectangle 1317">
                            <a:extLst>
                              <a:ext uri="{FF2B5EF4-FFF2-40B4-BE49-F238E27FC236}">
                                <a16:creationId xmlns:a16="http://schemas.microsoft.com/office/drawing/2014/main" id="{E71C1921-1EB0-8B2C-3F18-8BA75E95D6A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9" name="Rectangle 1318">
                            <a:extLst>
                              <a:ext uri="{FF2B5EF4-FFF2-40B4-BE49-F238E27FC236}">
                                <a16:creationId xmlns:a16="http://schemas.microsoft.com/office/drawing/2014/main" id="{F24430FA-A2C7-3BAC-5307-CAADEECE56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0" name="Rectangle 1319">
                            <a:extLst>
                              <a:ext uri="{FF2B5EF4-FFF2-40B4-BE49-F238E27FC236}">
                                <a16:creationId xmlns:a16="http://schemas.microsoft.com/office/drawing/2014/main" id="{3A1A1998-A4CD-FDA7-85B8-635356A4566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1" name="Rectangle 1320">
                            <a:extLst>
                              <a:ext uri="{FF2B5EF4-FFF2-40B4-BE49-F238E27FC236}">
                                <a16:creationId xmlns:a16="http://schemas.microsoft.com/office/drawing/2014/main" id="{4349D165-24A1-F75E-BB6B-2FD30C947E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22" name="Rectangle 1321">
                            <a:extLst>
                              <a:ext uri="{FF2B5EF4-FFF2-40B4-BE49-F238E27FC236}">
                                <a16:creationId xmlns:a16="http://schemas.microsoft.com/office/drawing/2014/main" id="{06C21536-AFEC-B61B-6EB7-B3E47F34AB1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017" name="Group 1016">
                        <a:extLst>
                          <a:ext uri="{FF2B5EF4-FFF2-40B4-BE49-F238E27FC236}">
                            <a16:creationId xmlns:a16="http://schemas.microsoft.com/office/drawing/2014/main" id="{3322A119-9A36-644F-5423-0D495AA8EDB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018" name="Group 1017">
                          <a:extLst>
                            <a:ext uri="{FF2B5EF4-FFF2-40B4-BE49-F238E27FC236}">
                              <a16:creationId xmlns:a16="http://schemas.microsoft.com/office/drawing/2014/main" id="{DBB26EA9-D27A-A7D6-F699-D1C2CB6ADC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301" name="Rectangle 1300">
                            <a:extLst>
                              <a:ext uri="{FF2B5EF4-FFF2-40B4-BE49-F238E27FC236}">
                                <a16:creationId xmlns:a16="http://schemas.microsoft.com/office/drawing/2014/main" id="{7F0D1C5B-F552-3B45-AC82-3E0B34E540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2" name="Rectangle 1301">
                            <a:extLst>
                              <a:ext uri="{FF2B5EF4-FFF2-40B4-BE49-F238E27FC236}">
                                <a16:creationId xmlns:a16="http://schemas.microsoft.com/office/drawing/2014/main" id="{76A741BD-9AF7-D99A-5B32-7E0FB94852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3" name="Rectangle 1302">
                            <a:extLst>
                              <a:ext uri="{FF2B5EF4-FFF2-40B4-BE49-F238E27FC236}">
                                <a16:creationId xmlns:a16="http://schemas.microsoft.com/office/drawing/2014/main" id="{EE399629-3724-ED40-FE08-D1F31AEF2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4" name="Rectangle 1303">
                            <a:extLst>
                              <a:ext uri="{FF2B5EF4-FFF2-40B4-BE49-F238E27FC236}">
                                <a16:creationId xmlns:a16="http://schemas.microsoft.com/office/drawing/2014/main" id="{FB5E613A-4A29-7C9D-F3C1-8DE4EA73945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5" name="Rectangle 1304">
                            <a:extLst>
                              <a:ext uri="{FF2B5EF4-FFF2-40B4-BE49-F238E27FC236}">
                                <a16:creationId xmlns:a16="http://schemas.microsoft.com/office/drawing/2014/main" id="{D0BF8111-C4D2-2CE4-FAF6-F1260CDB12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6" name="Rectangle 1305">
                            <a:extLst>
                              <a:ext uri="{FF2B5EF4-FFF2-40B4-BE49-F238E27FC236}">
                                <a16:creationId xmlns:a16="http://schemas.microsoft.com/office/drawing/2014/main" id="{20158440-F6E9-C4A8-09E4-E6725AE4852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solidFill>
                            <a:srgbClr val="458892"/>
                          </a:solidFill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7" name="Rectangle 1306">
                            <a:extLst>
                              <a:ext uri="{FF2B5EF4-FFF2-40B4-BE49-F238E27FC236}">
                                <a16:creationId xmlns:a16="http://schemas.microsoft.com/office/drawing/2014/main" id="{31BA70A4-0DDB-C087-BE60-9AE459FE04A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8" name="Rectangle 1307">
                            <a:extLst>
                              <a:ext uri="{FF2B5EF4-FFF2-40B4-BE49-F238E27FC236}">
                                <a16:creationId xmlns:a16="http://schemas.microsoft.com/office/drawing/2014/main" id="{2778D9C1-80A6-DDD8-54EF-05C573A185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09" name="Rectangle 1308">
                            <a:extLst>
                              <a:ext uri="{FF2B5EF4-FFF2-40B4-BE49-F238E27FC236}">
                                <a16:creationId xmlns:a16="http://schemas.microsoft.com/office/drawing/2014/main" id="{143622AA-CBA9-E082-9479-43DC03CC89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310" name="Rectangle 1309">
                            <a:extLst>
                              <a:ext uri="{FF2B5EF4-FFF2-40B4-BE49-F238E27FC236}">
                                <a16:creationId xmlns:a16="http://schemas.microsoft.com/office/drawing/2014/main" id="{B6783928-67BC-39F1-EB2C-FB98A0D8F8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019" name="Group 1018">
                          <a:extLst>
                            <a:ext uri="{FF2B5EF4-FFF2-40B4-BE49-F238E27FC236}">
                              <a16:creationId xmlns:a16="http://schemas.microsoft.com/office/drawing/2014/main" id="{417C86F9-9FC1-7126-3A35-905547D195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20" name="Rectangle 1019">
                            <a:extLst>
                              <a:ext uri="{FF2B5EF4-FFF2-40B4-BE49-F238E27FC236}">
                                <a16:creationId xmlns:a16="http://schemas.microsoft.com/office/drawing/2014/main" id="{41788B23-512B-D48E-32CE-D18EC546531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1" name="Rectangle 1020">
                            <a:extLst>
                              <a:ext uri="{FF2B5EF4-FFF2-40B4-BE49-F238E27FC236}">
                                <a16:creationId xmlns:a16="http://schemas.microsoft.com/office/drawing/2014/main" id="{A24FA92F-6EFC-BE67-246F-D903C082756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2" name="Rectangle 1021">
                            <a:extLst>
                              <a:ext uri="{FF2B5EF4-FFF2-40B4-BE49-F238E27FC236}">
                                <a16:creationId xmlns:a16="http://schemas.microsoft.com/office/drawing/2014/main" id="{2325E054-CF5A-8C38-CF97-58FDD2CF3D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3" name="Rectangle 1022">
                            <a:extLst>
                              <a:ext uri="{FF2B5EF4-FFF2-40B4-BE49-F238E27FC236}">
                                <a16:creationId xmlns:a16="http://schemas.microsoft.com/office/drawing/2014/main" id="{9A5F110A-5961-DC22-132D-E64A989CE42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4" name="Rectangle 1023">
                            <a:extLst>
                              <a:ext uri="{FF2B5EF4-FFF2-40B4-BE49-F238E27FC236}">
                                <a16:creationId xmlns:a16="http://schemas.microsoft.com/office/drawing/2014/main" id="{DD780F5E-0155-1C6E-3B89-A4E74CC0E7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5" name="Rectangle 1024">
                            <a:extLst>
                              <a:ext uri="{FF2B5EF4-FFF2-40B4-BE49-F238E27FC236}">
                                <a16:creationId xmlns:a16="http://schemas.microsoft.com/office/drawing/2014/main" id="{19C5A46F-7FC6-61EE-B715-9C597C486F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6" name="Rectangle 1025">
                            <a:extLst>
                              <a:ext uri="{FF2B5EF4-FFF2-40B4-BE49-F238E27FC236}">
                                <a16:creationId xmlns:a16="http://schemas.microsoft.com/office/drawing/2014/main" id="{9C6C0CC5-6235-772E-E1A6-6DBE7EB20F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7" name="Rectangle 1026">
                            <a:extLst>
                              <a:ext uri="{FF2B5EF4-FFF2-40B4-BE49-F238E27FC236}">
                                <a16:creationId xmlns:a16="http://schemas.microsoft.com/office/drawing/2014/main" id="{BB89594E-DD8D-190F-66C1-9CB840F96D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8" name="Rectangle 1027">
                            <a:extLst>
                              <a:ext uri="{FF2B5EF4-FFF2-40B4-BE49-F238E27FC236}">
                                <a16:creationId xmlns:a16="http://schemas.microsoft.com/office/drawing/2014/main" id="{EDB853FC-16D4-D571-ED26-30856A21CF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29" name="Rectangle 1028">
                            <a:extLst>
                              <a:ext uri="{FF2B5EF4-FFF2-40B4-BE49-F238E27FC236}">
                                <a16:creationId xmlns:a16="http://schemas.microsoft.com/office/drawing/2014/main" id="{F41CB7E8-745C-E124-D8B1-3B92C02892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882" name="Group 881">
                      <a:extLst>
                        <a:ext uri="{FF2B5EF4-FFF2-40B4-BE49-F238E27FC236}">
                          <a16:creationId xmlns:a16="http://schemas.microsoft.com/office/drawing/2014/main" id="{F16D8E74-03DC-5C27-E5CB-B9D01ED44D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883" name="Group 882">
                        <a:extLst>
                          <a:ext uri="{FF2B5EF4-FFF2-40B4-BE49-F238E27FC236}">
                            <a16:creationId xmlns:a16="http://schemas.microsoft.com/office/drawing/2014/main" id="{4D5617CE-F1FC-ACFD-5D74-629679C2CCC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971" name="Group 970">
                          <a:extLst>
                            <a:ext uri="{FF2B5EF4-FFF2-40B4-BE49-F238E27FC236}">
                              <a16:creationId xmlns:a16="http://schemas.microsoft.com/office/drawing/2014/main" id="{5037780D-F1A3-23E3-816B-9D3C12E2646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006" name="Rectangle 1005">
                            <a:extLst>
                              <a:ext uri="{FF2B5EF4-FFF2-40B4-BE49-F238E27FC236}">
                                <a16:creationId xmlns:a16="http://schemas.microsoft.com/office/drawing/2014/main" id="{798F1DE4-3B66-8B9C-D423-336D4769E9E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7" name="Rectangle 1006">
                            <a:extLst>
                              <a:ext uri="{FF2B5EF4-FFF2-40B4-BE49-F238E27FC236}">
                                <a16:creationId xmlns:a16="http://schemas.microsoft.com/office/drawing/2014/main" id="{88F7A327-59F8-51D6-1CC3-C89B2B2BB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8" name="Rectangle 1007">
                            <a:extLst>
                              <a:ext uri="{FF2B5EF4-FFF2-40B4-BE49-F238E27FC236}">
                                <a16:creationId xmlns:a16="http://schemas.microsoft.com/office/drawing/2014/main" id="{6E47F24B-FAA4-7677-B7CC-0F8A16174CF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9" name="Rectangle 1008">
                            <a:extLst>
                              <a:ext uri="{FF2B5EF4-FFF2-40B4-BE49-F238E27FC236}">
                                <a16:creationId xmlns:a16="http://schemas.microsoft.com/office/drawing/2014/main" id="{736F9239-E86D-F82C-12AC-3B445F9432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0" name="Rectangle 1009">
                            <a:extLst>
                              <a:ext uri="{FF2B5EF4-FFF2-40B4-BE49-F238E27FC236}">
                                <a16:creationId xmlns:a16="http://schemas.microsoft.com/office/drawing/2014/main" id="{2D53B06E-821A-8C22-A757-87F7339C3C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1" name="Rectangle 1010">
                            <a:extLst>
                              <a:ext uri="{FF2B5EF4-FFF2-40B4-BE49-F238E27FC236}">
                                <a16:creationId xmlns:a16="http://schemas.microsoft.com/office/drawing/2014/main" id="{3F52B1B9-1C16-7A68-C91F-A7A9604DC8F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2" name="Rectangle 1011">
                            <a:extLst>
                              <a:ext uri="{FF2B5EF4-FFF2-40B4-BE49-F238E27FC236}">
                                <a16:creationId xmlns:a16="http://schemas.microsoft.com/office/drawing/2014/main" id="{8EE5581F-6741-F800-257B-448DF54A03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3" name="Rectangle 1012">
                            <a:extLst>
                              <a:ext uri="{FF2B5EF4-FFF2-40B4-BE49-F238E27FC236}">
                                <a16:creationId xmlns:a16="http://schemas.microsoft.com/office/drawing/2014/main" id="{8B78064A-652E-7FA0-EE35-96F6818DBB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4" name="Rectangle 1013">
                            <a:extLst>
                              <a:ext uri="{FF2B5EF4-FFF2-40B4-BE49-F238E27FC236}">
                                <a16:creationId xmlns:a16="http://schemas.microsoft.com/office/drawing/2014/main" id="{6F0182F0-C641-FE0D-678D-AE0B74C961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15" name="Rectangle 1014">
                            <a:extLst>
                              <a:ext uri="{FF2B5EF4-FFF2-40B4-BE49-F238E27FC236}">
                                <a16:creationId xmlns:a16="http://schemas.microsoft.com/office/drawing/2014/main" id="{503C7F51-E8B3-B083-80C8-4A4413F633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972" name="Group 971">
                          <a:extLst>
                            <a:ext uri="{FF2B5EF4-FFF2-40B4-BE49-F238E27FC236}">
                              <a16:creationId xmlns:a16="http://schemas.microsoft.com/office/drawing/2014/main" id="{47D0CE66-250F-4692-D4E1-749A5A5A5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96" name="Rectangle 995">
                            <a:extLst>
                              <a:ext uri="{FF2B5EF4-FFF2-40B4-BE49-F238E27FC236}">
                                <a16:creationId xmlns:a16="http://schemas.microsoft.com/office/drawing/2014/main" id="{8296AA6E-3C59-691F-D29B-1763C34E60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7" name="Rectangle 996">
                            <a:extLst>
                              <a:ext uri="{FF2B5EF4-FFF2-40B4-BE49-F238E27FC236}">
                                <a16:creationId xmlns:a16="http://schemas.microsoft.com/office/drawing/2014/main" id="{5D50EF99-66C4-261B-B84A-E222A966FE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8" name="Rectangle 997">
                            <a:extLst>
                              <a:ext uri="{FF2B5EF4-FFF2-40B4-BE49-F238E27FC236}">
                                <a16:creationId xmlns:a16="http://schemas.microsoft.com/office/drawing/2014/main" id="{F0B12523-52FF-0006-ACA8-84234FC5B9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99" name="Rectangle 998">
                            <a:extLst>
                              <a:ext uri="{FF2B5EF4-FFF2-40B4-BE49-F238E27FC236}">
                                <a16:creationId xmlns:a16="http://schemas.microsoft.com/office/drawing/2014/main" id="{DFB72589-5CFE-A7E7-2E48-66D8A4BCBF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0" name="Rectangle 999">
                            <a:extLst>
                              <a:ext uri="{FF2B5EF4-FFF2-40B4-BE49-F238E27FC236}">
                                <a16:creationId xmlns:a16="http://schemas.microsoft.com/office/drawing/2014/main" id="{8324204F-A77A-46AF-1104-94D3188A88C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1" name="Rectangle 1000">
                            <a:extLst>
                              <a:ext uri="{FF2B5EF4-FFF2-40B4-BE49-F238E27FC236}">
                                <a16:creationId xmlns:a16="http://schemas.microsoft.com/office/drawing/2014/main" id="{A9017983-DD8B-0236-2ECC-0F2B755802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2" name="Rectangle 1001">
                            <a:extLst>
                              <a:ext uri="{FF2B5EF4-FFF2-40B4-BE49-F238E27FC236}">
                                <a16:creationId xmlns:a16="http://schemas.microsoft.com/office/drawing/2014/main" id="{093D73E2-F20C-FAA2-F587-75CD856CE02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3" name="Rectangle 1002">
                            <a:extLst>
                              <a:ext uri="{FF2B5EF4-FFF2-40B4-BE49-F238E27FC236}">
                                <a16:creationId xmlns:a16="http://schemas.microsoft.com/office/drawing/2014/main" id="{42A76BA6-8018-B315-1DBC-2181F3EC9D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4" name="Rectangle 1003">
                            <a:extLst>
                              <a:ext uri="{FF2B5EF4-FFF2-40B4-BE49-F238E27FC236}">
                                <a16:creationId xmlns:a16="http://schemas.microsoft.com/office/drawing/2014/main" id="{1227FB38-3775-287E-6E6D-2E5D86CB1F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005" name="Rectangle 1004">
                            <a:extLst>
                              <a:ext uri="{FF2B5EF4-FFF2-40B4-BE49-F238E27FC236}">
                                <a16:creationId xmlns:a16="http://schemas.microsoft.com/office/drawing/2014/main" id="{27A354B6-B379-DE0E-8D63-552759CB62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884" name="Group 883">
                        <a:extLst>
                          <a:ext uri="{FF2B5EF4-FFF2-40B4-BE49-F238E27FC236}">
                            <a16:creationId xmlns:a16="http://schemas.microsoft.com/office/drawing/2014/main" id="{C4CBCEED-2DC7-8F58-4523-D8A9FBE19E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885" name="Group 884">
                          <a:extLst>
                            <a:ext uri="{FF2B5EF4-FFF2-40B4-BE49-F238E27FC236}">
                              <a16:creationId xmlns:a16="http://schemas.microsoft.com/office/drawing/2014/main" id="{C9728875-B149-4977-5A29-A18BDD9D0BC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961" name="Rectangle 960">
                            <a:extLst>
                              <a:ext uri="{FF2B5EF4-FFF2-40B4-BE49-F238E27FC236}">
                                <a16:creationId xmlns:a16="http://schemas.microsoft.com/office/drawing/2014/main" id="{5F11464D-0F10-5F4B-51A2-831FB2945CC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2" name="Rectangle 961">
                            <a:extLst>
                              <a:ext uri="{FF2B5EF4-FFF2-40B4-BE49-F238E27FC236}">
                                <a16:creationId xmlns:a16="http://schemas.microsoft.com/office/drawing/2014/main" id="{BAE7D7AD-02BD-D6FC-978B-928A5441C3B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3" name="Rectangle 962">
                            <a:extLst>
                              <a:ext uri="{FF2B5EF4-FFF2-40B4-BE49-F238E27FC236}">
                                <a16:creationId xmlns:a16="http://schemas.microsoft.com/office/drawing/2014/main" id="{B54C71BA-89FC-715C-22A1-E60865E5E1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4" name="Rectangle 963">
                            <a:extLst>
                              <a:ext uri="{FF2B5EF4-FFF2-40B4-BE49-F238E27FC236}">
                                <a16:creationId xmlns:a16="http://schemas.microsoft.com/office/drawing/2014/main" id="{3473B4DA-2035-3B34-5D89-560A8923E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5" name="Rectangle 964">
                            <a:extLst>
                              <a:ext uri="{FF2B5EF4-FFF2-40B4-BE49-F238E27FC236}">
                                <a16:creationId xmlns:a16="http://schemas.microsoft.com/office/drawing/2014/main" id="{FE29BA3A-F082-2582-F157-200CAAEF12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6" name="Rectangle 965">
                            <a:extLst>
                              <a:ext uri="{FF2B5EF4-FFF2-40B4-BE49-F238E27FC236}">
                                <a16:creationId xmlns:a16="http://schemas.microsoft.com/office/drawing/2014/main" id="{5664B3C8-1E17-36C2-0AC6-E60F4E17D2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7" name="Rectangle 966">
                            <a:extLst>
                              <a:ext uri="{FF2B5EF4-FFF2-40B4-BE49-F238E27FC236}">
                                <a16:creationId xmlns:a16="http://schemas.microsoft.com/office/drawing/2014/main" id="{DC509A65-4687-1A66-4F33-2F5435425F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8" name="Rectangle 967">
                            <a:extLst>
                              <a:ext uri="{FF2B5EF4-FFF2-40B4-BE49-F238E27FC236}">
                                <a16:creationId xmlns:a16="http://schemas.microsoft.com/office/drawing/2014/main" id="{379BE25F-34D2-D32A-79C5-C0FBA43B13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9" name="Rectangle 968">
                            <a:extLst>
                              <a:ext uri="{FF2B5EF4-FFF2-40B4-BE49-F238E27FC236}">
                                <a16:creationId xmlns:a16="http://schemas.microsoft.com/office/drawing/2014/main" id="{B4E7173A-F0EE-9EE6-2092-E0048BED3C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70" name="Rectangle 969">
                            <a:extLst>
                              <a:ext uri="{FF2B5EF4-FFF2-40B4-BE49-F238E27FC236}">
                                <a16:creationId xmlns:a16="http://schemas.microsoft.com/office/drawing/2014/main" id="{175A6564-82BA-7519-5BF0-4C36814B50E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86" name="Group 885">
                          <a:extLst>
                            <a:ext uri="{FF2B5EF4-FFF2-40B4-BE49-F238E27FC236}">
                              <a16:creationId xmlns:a16="http://schemas.microsoft.com/office/drawing/2014/main" id="{E242DACA-5F70-15C6-1737-4658A28B47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87" name="Rectangle 886">
                            <a:extLst>
                              <a:ext uri="{FF2B5EF4-FFF2-40B4-BE49-F238E27FC236}">
                                <a16:creationId xmlns:a16="http://schemas.microsoft.com/office/drawing/2014/main" id="{FA95ABC3-0664-77B7-46DE-59DDA38AD6F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8" name="Rectangle 887">
                            <a:extLst>
                              <a:ext uri="{FF2B5EF4-FFF2-40B4-BE49-F238E27FC236}">
                                <a16:creationId xmlns:a16="http://schemas.microsoft.com/office/drawing/2014/main" id="{65E06A1E-33BE-C436-7232-1DEF87D434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9" name="Rectangle 888">
                            <a:extLst>
                              <a:ext uri="{FF2B5EF4-FFF2-40B4-BE49-F238E27FC236}">
                                <a16:creationId xmlns:a16="http://schemas.microsoft.com/office/drawing/2014/main" id="{33B0EE07-F879-9C20-6371-17C9B803FE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0" name="Rectangle 889">
                            <a:extLst>
                              <a:ext uri="{FF2B5EF4-FFF2-40B4-BE49-F238E27FC236}">
                                <a16:creationId xmlns:a16="http://schemas.microsoft.com/office/drawing/2014/main" id="{93B6BB34-01FF-8955-B61F-113C5DEDA33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1" name="Rectangle 890">
                            <a:extLst>
                              <a:ext uri="{FF2B5EF4-FFF2-40B4-BE49-F238E27FC236}">
                                <a16:creationId xmlns:a16="http://schemas.microsoft.com/office/drawing/2014/main" id="{0555CC4B-B50F-B7DF-C01A-A627D1DE3E7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2" name="Rectangle 891">
                            <a:extLst>
                              <a:ext uri="{FF2B5EF4-FFF2-40B4-BE49-F238E27FC236}">
                                <a16:creationId xmlns:a16="http://schemas.microsoft.com/office/drawing/2014/main" id="{2A3504DF-B974-8C38-6AE1-66ADE443F3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3" name="Rectangle 892">
                            <a:extLst>
                              <a:ext uri="{FF2B5EF4-FFF2-40B4-BE49-F238E27FC236}">
                                <a16:creationId xmlns:a16="http://schemas.microsoft.com/office/drawing/2014/main" id="{8F47B23B-BAF8-8DF2-486B-F85E44161D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4" name="Rectangle 893">
                            <a:extLst>
                              <a:ext uri="{FF2B5EF4-FFF2-40B4-BE49-F238E27FC236}">
                                <a16:creationId xmlns:a16="http://schemas.microsoft.com/office/drawing/2014/main" id="{B6CB38D0-DA7A-BECB-B26F-D3A1C949DB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95" name="Rectangle 894">
                            <a:extLst>
                              <a:ext uri="{FF2B5EF4-FFF2-40B4-BE49-F238E27FC236}">
                                <a16:creationId xmlns:a16="http://schemas.microsoft.com/office/drawing/2014/main" id="{60539766-D94B-325F-882C-286C397852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960" name="Rectangle 959">
                            <a:extLst>
                              <a:ext uri="{FF2B5EF4-FFF2-40B4-BE49-F238E27FC236}">
                                <a16:creationId xmlns:a16="http://schemas.microsoft.com/office/drawing/2014/main" id="{4066428F-0F22-7850-57C0-1701021B88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  <p:grpSp>
                <p:nvGrpSpPr>
                  <p:cNvPr id="165" name="Group 164">
                    <a:extLst>
                      <a:ext uri="{FF2B5EF4-FFF2-40B4-BE49-F238E27FC236}">
                        <a16:creationId xmlns:a16="http://schemas.microsoft.com/office/drawing/2014/main" id="{8311F0B1-C4BE-E76A-63F7-9A204BE1C466}"/>
                      </a:ext>
                    </a:extLst>
                  </p:cNvPr>
                  <p:cNvGrpSpPr/>
                  <p:nvPr/>
                </p:nvGrpSpPr>
                <p:grpSpPr>
                  <a:xfrm>
                    <a:off x="4917155" y="312096"/>
                    <a:ext cx="3998277" cy="345202"/>
                    <a:chOff x="921102" y="312096"/>
                    <a:chExt cx="3998277" cy="345202"/>
                  </a:xfrm>
                </p:grpSpPr>
                <p:grpSp>
                  <p:nvGrpSpPr>
                    <p:cNvPr id="166" name="Group 165">
                      <a:extLst>
                        <a:ext uri="{FF2B5EF4-FFF2-40B4-BE49-F238E27FC236}">
                          <a16:creationId xmlns:a16="http://schemas.microsoft.com/office/drawing/2014/main" id="{8FE2C2B5-3860-FEF4-E2A7-57EDCA6712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1102" y="312096"/>
                      <a:ext cx="2001831" cy="345202"/>
                      <a:chOff x="921102" y="312096"/>
                      <a:chExt cx="2001831" cy="345202"/>
                    </a:xfrm>
                  </p:grpSpPr>
                  <p:grpSp>
                    <p:nvGrpSpPr>
                      <p:cNvPr id="789" name="Group 788">
                        <a:extLst>
                          <a:ext uri="{FF2B5EF4-FFF2-40B4-BE49-F238E27FC236}">
                            <a16:creationId xmlns:a16="http://schemas.microsoft.com/office/drawing/2014/main" id="{93A6C2C6-6649-1A1A-B23B-4A3D7B6F42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2" y="312096"/>
                        <a:ext cx="999157" cy="345202"/>
                        <a:chOff x="921102" y="312096"/>
                        <a:chExt cx="999157" cy="345202"/>
                      </a:xfrm>
                    </p:grpSpPr>
                    <p:grpSp>
                      <p:nvGrpSpPr>
                        <p:cNvPr id="813" name="Group 812">
                          <a:extLst>
                            <a:ext uri="{FF2B5EF4-FFF2-40B4-BE49-F238E27FC236}">
                              <a16:creationId xmlns:a16="http://schemas.microsoft.com/office/drawing/2014/main" id="{169E2489-1B0E-5CE7-AE9A-F50626E628A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2" y="312096"/>
                          <a:ext cx="490994" cy="345202"/>
                          <a:chOff x="807993" y="409074"/>
                          <a:chExt cx="43352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71" name="Rectangle 870">
                            <a:extLst>
                              <a:ext uri="{FF2B5EF4-FFF2-40B4-BE49-F238E27FC236}">
                                <a16:creationId xmlns:a16="http://schemas.microsoft.com/office/drawing/2014/main" id="{336EB5D7-B021-235E-F5EE-7EABC0B68D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2" name="Rectangle 871">
                            <a:extLst>
                              <a:ext uri="{FF2B5EF4-FFF2-40B4-BE49-F238E27FC236}">
                                <a16:creationId xmlns:a16="http://schemas.microsoft.com/office/drawing/2014/main" id="{D86F4F1B-A0CA-4192-9FDF-3FCD0D4767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3" name="Rectangle 872">
                            <a:extLst>
                              <a:ext uri="{FF2B5EF4-FFF2-40B4-BE49-F238E27FC236}">
                                <a16:creationId xmlns:a16="http://schemas.microsoft.com/office/drawing/2014/main" id="{79B558E8-5DE1-2054-C310-7A08BE85B1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4" name="Rectangle 873">
                            <a:extLst>
                              <a:ext uri="{FF2B5EF4-FFF2-40B4-BE49-F238E27FC236}">
                                <a16:creationId xmlns:a16="http://schemas.microsoft.com/office/drawing/2014/main" id="{D1747A6A-A288-137B-F73F-1426F31B97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5" name="Rectangle 874">
                            <a:extLst>
                              <a:ext uri="{FF2B5EF4-FFF2-40B4-BE49-F238E27FC236}">
                                <a16:creationId xmlns:a16="http://schemas.microsoft.com/office/drawing/2014/main" id="{A874DC33-FFC3-2488-D7AF-D390E2E855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6" name="Rectangle 875">
                            <a:extLst>
                              <a:ext uri="{FF2B5EF4-FFF2-40B4-BE49-F238E27FC236}">
                                <a16:creationId xmlns:a16="http://schemas.microsoft.com/office/drawing/2014/main" id="{A62CB599-32F0-D1DA-4B6A-853F2960AD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7" name="Rectangle 876">
                            <a:extLst>
                              <a:ext uri="{FF2B5EF4-FFF2-40B4-BE49-F238E27FC236}">
                                <a16:creationId xmlns:a16="http://schemas.microsoft.com/office/drawing/2014/main" id="{61B8A1CE-4F8B-D108-3FC2-83DA7FFA03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8" name="Rectangle 877">
                            <a:extLst>
                              <a:ext uri="{FF2B5EF4-FFF2-40B4-BE49-F238E27FC236}">
                                <a16:creationId xmlns:a16="http://schemas.microsoft.com/office/drawing/2014/main" id="{E2231189-0CCA-D3C1-54D1-31E1494EF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227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79" name="Rectangle 878">
                            <a:extLst>
                              <a:ext uri="{FF2B5EF4-FFF2-40B4-BE49-F238E27FC236}">
                                <a16:creationId xmlns:a16="http://schemas.microsoft.com/office/drawing/2014/main" id="{7844579D-8D25-F940-968C-9C265305DF4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5679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80" name="Rectangle 879">
                            <a:extLst>
                              <a:ext uri="{FF2B5EF4-FFF2-40B4-BE49-F238E27FC236}">
                                <a16:creationId xmlns:a16="http://schemas.microsoft.com/office/drawing/2014/main" id="{5DB7DE11-2123-0E17-1909-719EF89393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9580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814" name="Group 813">
                          <a:extLst>
                            <a:ext uri="{FF2B5EF4-FFF2-40B4-BE49-F238E27FC236}">
                              <a16:creationId xmlns:a16="http://schemas.microsoft.com/office/drawing/2014/main" id="{FC7010DE-9DE9-1A99-9907-1944BCBBA0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15" name="Rectangle 814">
                            <a:extLst>
                              <a:ext uri="{FF2B5EF4-FFF2-40B4-BE49-F238E27FC236}">
                                <a16:creationId xmlns:a16="http://schemas.microsoft.com/office/drawing/2014/main" id="{9D871B9B-DAA8-8BE2-159A-AA8F4E2F57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6" name="Rectangle 815">
                            <a:extLst>
                              <a:ext uri="{FF2B5EF4-FFF2-40B4-BE49-F238E27FC236}">
                                <a16:creationId xmlns:a16="http://schemas.microsoft.com/office/drawing/2014/main" id="{3B4CD2EE-5BED-C058-EDE2-EB244F28640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7" name="Rectangle 816">
                            <a:extLst>
                              <a:ext uri="{FF2B5EF4-FFF2-40B4-BE49-F238E27FC236}">
                                <a16:creationId xmlns:a16="http://schemas.microsoft.com/office/drawing/2014/main" id="{091201C5-A180-E598-10C3-91B0D8532F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8" name="Rectangle 817">
                            <a:extLst>
                              <a:ext uri="{FF2B5EF4-FFF2-40B4-BE49-F238E27FC236}">
                                <a16:creationId xmlns:a16="http://schemas.microsoft.com/office/drawing/2014/main" id="{477FB7B0-8B58-1FBF-9F3A-69F225DB95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9" name="Rectangle 818">
                            <a:extLst>
                              <a:ext uri="{FF2B5EF4-FFF2-40B4-BE49-F238E27FC236}">
                                <a16:creationId xmlns:a16="http://schemas.microsoft.com/office/drawing/2014/main" id="{925C5C35-A5E5-F9AC-DD26-EBB75DB6D3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0" name="Rectangle 819">
                            <a:extLst>
                              <a:ext uri="{FF2B5EF4-FFF2-40B4-BE49-F238E27FC236}">
                                <a16:creationId xmlns:a16="http://schemas.microsoft.com/office/drawing/2014/main" id="{2B4CFF74-D67F-9454-9E6A-029556F7167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1" name="Rectangle 820">
                            <a:extLst>
                              <a:ext uri="{FF2B5EF4-FFF2-40B4-BE49-F238E27FC236}">
                                <a16:creationId xmlns:a16="http://schemas.microsoft.com/office/drawing/2014/main" id="{EBC75970-C253-3167-2E47-E02B8CF302F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2" name="Rectangle 821">
                            <a:extLst>
                              <a:ext uri="{FF2B5EF4-FFF2-40B4-BE49-F238E27FC236}">
                                <a16:creationId xmlns:a16="http://schemas.microsoft.com/office/drawing/2014/main" id="{2EBD3E3C-DF8B-AEB0-723E-B9B506E6B4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3" name="Rectangle 822">
                            <a:extLst>
                              <a:ext uri="{FF2B5EF4-FFF2-40B4-BE49-F238E27FC236}">
                                <a16:creationId xmlns:a16="http://schemas.microsoft.com/office/drawing/2014/main" id="{4DF29D5D-733E-26E9-8326-3112D68CE5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24" name="Rectangle 823">
                            <a:extLst>
                              <a:ext uri="{FF2B5EF4-FFF2-40B4-BE49-F238E27FC236}">
                                <a16:creationId xmlns:a16="http://schemas.microsoft.com/office/drawing/2014/main" id="{C9CD7232-B6E6-D20A-05BE-5906D8ECB5D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790" name="Group 789">
                        <a:extLst>
                          <a:ext uri="{FF2B5EF4-FFF2-40B4-BE49-F238E27FC236}">
                            <a16:creationId xmlns:a16="http://schemas.microsoft.com/office/drawing/2014/main" id="{CABFA227-D7C0-2335-A59B-A3FBCE896DF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791" name="Group 790">
                          <a:extLst>
                            <a:ext uri="{FF2B5EF4-FFF2-40B4-BE49-F238E27FC236}">
                              <a16:creationId xmlns:a16="http://schemas.microsoft.com/office/drawing/2014/main" id="{1A7CE625-2D6C-3E18-EC24-50AF3F9F774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803" name="Rectangle 802">
                            <a:extLst>
                              <a:ext uri="{FF2B5EF4-FFF2-40B4-BE49-F238E27FC236}">
                                <a16:creationId xmlns:a16="http://schemas.microsoft.com/office/drawing/2014/main" id="{A6367A4A-080C-C973-21FC-F87B9DB43F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4" name="Rectangle 803">
                            <a:extLst>
                              <a:ext uri="{FF2B5EF4-FFF2-40B4-BE49-F238E27FC236}">
                                <a16:creationId xmlns:a16="http://schemas.microsoft.com/office/drawing/2014/main" id="{602C6E1A-7CB9-C608-95DF-6A83547DB76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5" name="Rectangle 804">
                            <a:extLst>
                              <a:ext uri="{FF2B5EF4-FFF2-40B4-BE49-F238E27FC236}">
                                <a16:creationId xmlns:a16="http://schemas.microsoft.com/office/drawing/2014/main" id="{05D5142E-0901-3C04-EEC5-2693E0F34C8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6" name="Rectangle 805">
                            <a:extLst>
                              <a:ext uri="{FF2B5EF4-FFF2-40B4-BE49-F238E27FC236}">
                                <a16:creationId xmlns:a16="http://schemas.microsoft.com/office/drawing/2014/main" id="{4312ED10-DB67-75E8-AF0D-720D6C1A26C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7" name="Rectangle 806">
                            <a:extLst>
                              <a:ext uri="{FF2B5EF4-FFF2-40B4-BE49-F238E27FC236}">
                                <a16:creationId xmlns:a16="http://schemas.microsoft.com/office/drawing/2014/main" id="{647FCA05-1744-A425-D635-605A544423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8" name="Rectangle 807">
                            <a:extLst>
                              <a:ext uri="{FF2B5EF4-FFF2-40B4-BE49-F238E27FC236}">
                                <a16:creationId xmlns:a16="http://schemas.microsoft.com/office/drawing/2014/main" id="{6FF160FA-465E-44DA-8A9C-C985538F40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9" name="Rectangle 808">
                            <a:extLst>
                              <a:ext uri="{FF2B5EF4-FFF2-40B4-BE49-F238E27FC236}">
                                <a16:creationId xmlns:a16="http://schemas.microsoft.com/office/drawing/2014/main" id="{913084F6-7A6C-6739-668E-FC3138ABFF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0" name="Rectangle 809">
                            <a:extLst>
                              <a:ext uri="{FF2B5EF4-FFF2-40B4-BE49-F238E27FC236}">
                                <a16:creationId xmlns:a16="http://schemas.microsoft.com/office/drawing/2014/main" id="{3D3076E0-D2CC-B0F4-7165-73C6941C56A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1" name="Rectangle 810">
                            <a:extLst>
                              <a:ext uri="{FF2B5EF4-FFF2-40B4-BE49-F238E27FC236}">
                                <a16:creationId xmlns:a16="http://schemas.microsoft.com/office/drawing/2014/main" id="{FBEA5E6D-0156-C967-DE01-339F47C675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12" name="Rectangle 811">
                            <a:extLst>
                              <a:ext uri="{FF2B5EF4-FFF2-40B4-BE49-F238E27FC236}">
                                <a16:creationId xmlns:a16="http://schemas.microsoft.com/office/drawing/2014/main" id="{05333165-768A-0690-FACB-2FBD8336197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792" name="Group 791">
                          <a:extLst>
                            <a:ext uri="{FF2B5EF4-FFF2-40B4-BE49-F238E27FC236}">
                              <a16:creationId xmlns:a16="http://schemas.microsoft.com/office/drawing/2014/main" id="{583061D0-9CCC-4A0F-AF6E-09C2C5B7261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93" name="Rectangle 792">
                            <a:extLst>
                              <a:ext uri="{FF2B5EF4-FFF2-40B4-BE49-F238E27FC236}">
                                <a16:creationId xmlns:a16="http://schemas.microsoft.com/office/drawing/2014/main" id="{8A1C7B86-CD46-8F89-15F4-22937348E4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4" name="Rectangle 793">
                            <a:extLst>
                              <a:ext uri="{FF2B5EF4-FFF2-40B4-BE49-F238E27FC236}">
                                <a16:creationId xmlns:a16="http://schemas.microsoft.com/office/drawing/2014/main" id="{82EEB97B-94AA-036E-954A-D230DF7A11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5" name="Rectangle 794">
                            <a:extLst>
                              <a:ext uri="{FF2B5EF4-FFF2-40B4-BE49-F238E27FC236}">
                                <a16:creationId xmlns:a16="http://schemas.microsoft.com/office/drawing/2014/main" id="{12B8DB07-C76E-FE72-C38A-EE16D03BA9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6" name="Rectangle 795">
                            <a:extLst>
                              <a:ext uri="{FF2B5EF4-FFF2-40B4-BE49-F238E27FC236}">
                                <a16:creationId xmlns:a16="http://schemas.microsoft.com/office/drawing/2014/main" id="{ED3766F3-6D03-B6EE-5D8D-16AE78EC24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7" name="Rectangle 796">
                            <a:extLst>
                              <a:ext uri="{FF2B5EF4-FFF2-40B4-BE49-F238E27FC236}">
                                <a16:creationId xmlns:a16="http://schemas.microsoft.com/office/drawing/2014/main" id="{38199E9B-5CEB-1632-E0A9-42F76925402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8" name="Rectangle 797">
                            <a:extLst>
                              <a:ext uri="{FF2B5EF4-FFF2-40B4-BE49-F238E27FC236}">
                                <a16:creationId xmlns:a16="http://schemas.microsoft.com/office/drawing/2014/main" id="{92E843CC-49D9-BB69-FBA2-E1435696CE5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99" name="Rectangle 798">
                            <a:extLst>
                              <a:ext uri="{FF2B5EF4-FFF2-40B4-BE49-F238E27FC236}">
                                <a16:creationId xmlns:a16="http://schemas.microsoft.com/office/drawing/2014/main" id="{B53D38FF-E822-9170-6AC9-C66086D294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0" name="Rectangle 799">
                            <a:extLst>
                              <a:ext uri="{FF2B5EF4-FFF2-40B4-BE49-F238E27FC236}">
                                <a16:creationId xmlns:a16="http://schemas.microsoft.com/office/drawing/2014/main" id="{B91878ED-BA71-65EA-DC47-8A70C447A4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1" name="Rectangle 800">
                            <a:extLst>
                              <a:ext uri="{FF2B5EF4-FFF2-40B4-BE49-F238E27FC236}">
                                <a16:creationId xmlns:a16="http://schemas.microsoft.com/office/drawing/2014/main" id="{8710190E-287B-1A0C-1FA2-F4B86A950C8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802" name="Rectangle 801">
                            <a:extLst>
                              <a:ext uri="{FF2B5EF4-FFF2-40B4-BE49-F238E27FC236}">
                                <a16:creationId xmlns:a16="http://schemas.microsoft.com/office/drawing/2014/main" id="{832106D0-FE34-583A-724B-65D2BC368C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67" name="Group 166">
                      <a:extLst>
                        <a:ext uri="{FF2B5EF4-FFF2-40B4-BE49-F238E27FC236}">
                          <a16:creationId xmlns:a16="http://schemas.microsoft.com/office/drawing/2014/main" id="{439FFF72-B2EB-3725-32C5-DFEF0087C76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17549" y="312096"/>
                      <a:ext cx="2001830" cy="345202"/>
                      <a:chOff x="921103" y="312096"/>
                      <a:chExt cx="2001830" cy="345202"/>
                    </a:xfrm>
                  </p:grpSpPr>
                  <p:grpSp>
                    <p:nvGrpSpPr>
                      <p:cNvPr id="168" name="Group 167">
                        <a:extLst>
                          <a:ext uri="{FF2B5EF4-FFF2-40B4-BE49-F238E27FC236}">
                            <a16:creationId xmlns:a16="http://schemas.microsoft.com/office/drawing/2014/main" id="{1FC28F9D-E5A9-5CC2-FDA2-B490044471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1103" y="312096"/>
                        <a:ext cx="999156" cy="345202"/>
                        <a:chOff x="921103" y="312096"/>
                        <a:chExt cx="999156" cy="345202"/>
                      </a:xfrm>
                    </p:grpSpPr>
                    <p:grpSp>
                      <p:nvGrpSpPr>
                        <p:cNvPr id="585" name="Group 584">
                          <a:extLst>
                            <a:ext uri="{FF2B5EF4-FFF2-40B4-BE49-F238E27FC236}">
                              <a16:creationId xmlns:a16="http://schemas.microsoft.com/office/drawing/2014/main" id="{6CAE7FF4-E1F3-89C3-4F87-D37447620D3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779" name="Rectangle 778">
                            <a:extLst>
                              <a:ext uri="{FF2B5EF4-FFF2-40B4-BE49-F238E27FC236}">
                                <a16:creationId xmlns:a16="http://schemas.microsoft.com/office/drawing/2014/main" id="{C18737AB-84F2-6E59-9690-918C9E6EC7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0" name="Rectangle 779">
                            <a:extLst>
                              <a:ext uri="{FF2B5EF4-FFF2-40B4-BE49-F238E27FC236}">
                                <a16:creationId xmlns:a16="http://schemas.microsoft.com/office/drawing/2014/main" id="{0C7311D2-4C38-E2A8-491D-F1A8A532A9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1" name="Rectangle 780">
                            <a:extLst>
                              <a:ext uri="{FF2B5EF4-FFF2-40B4-BE49-F238E27FC236}">
                                <a16:creationId xmlns:a16="http://schemas.microsoft.com/office/drawing/2014/main" id="{8032BB3C-A35E-7C45-23F5-E0878435BE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2" name="Rectangle 781">
                            <a:extLst>
                              <a:ext uri="{FF2B5EF4-FFF2-40B4-BE49-F238E27FC236}">
                                <a16:creationId xmlns:a16="http://schemas.microsoft.com/office/drawing/2014/main" id="{DFCBEE4E-53C3-FDF6-2066-C8378D1313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3" name="Rectangle 782">
                            <a:extLst>
                              <a:ext uri="{FF2B5EF4-FFF2-40B4-BE49-F238E27FC236}">
                                <a16:creationId xmlns:a16="http://schemas.microsoft.com/office/drawing/2014/main" id="{D1213FD3-9A89-5FEA-3F95-FFA67B356A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4" name="Rectangle 783">
                            <a:extLst>
                              <a:ext uri="{FF2B5EF4-FFF2-40B4-BE49-F238E27FC236}">
                                <a16:creationId xmlns:a16="http://schemas.microsoft.com/office/drawing/2014/main" id="{174ACB16-3848-48B7-D0B7-C85914C30D0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5" name="Rectangle 784">
                            <a:extLst>
                              <a:ext uri="{FF2B5EF4-FFF2-40B4-BE49-F238E27FC236}">
                                <a16:creationId xmlns:a16="http://schemas.microsoft.com/office/drawing/2014/main" id="{031F53B8-A4F0-7C23-DF3E-8582BA57F1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6" name="Rectangle 785">
                            <a:extLst>
                              <a:ext uri="{FF2B5EF4-FFF2-40B4-BE49-F238E27FC236}">
                                <a16:creationId xmlns:a16="http://schemas.microsoft.com/office/drawing/2014/main" id="{74A635D3-5E45-D3D8-E260-0F20690598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7" name="Rectangle 786">
                            <a:extLst>
                              <a:ext uri="{FF2B5EF4-FFF2-40B4-BE49-F238E27FC236}">
                                <a16:creationId xmlns:a16="http://schemas.microsoft.com/office/drawing/2014/main" id="{20F06F3E-9365-AC15-BA9B-A46FE799DF5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88" name="Rectangle 787">
                            <a:extLst>
                              <a:ext uri="{FF2B5EF4-FFF2-40B4-BE49-F238E27FC236}">
                                <a16:creationId xmlns:a16="http://schemas.microsoft.com/office/drawing/2014/main" id="{110DF3E8-4F28-F747-F472-B3B571534D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586" name="Group 585">
                          <a:extLst>
                            <a:ext uri="{FF2B5EF4-FFF2-40B4-BE49-F238E27FC236}">
                              <a16:creationId xmlns:a16="http://schemas.microsoft.com/office/drawing/2014/main" id="{BEA398D0-3DE2-E8DE-91F9-2FE7D2837E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0" cy="345202"/>
                          <a:chOff x="801033" y="409074"/>
                          <a:chExt cx="44744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587" name="Rectangle 586">
                            <a:extLst>
                              <a:ext uri="{FF2B5EF4-FFF2-40B4-BE49-F238E27FC236}">
                                <a16:creationId xmlns:a16="http://schemas.microsoft.com/office/drawing/2014/main" id="{86E663B7-3937-BEF1-A8E8-70ED125C80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69" name="Rectangle 768">
                            <a:extLst>
                              <a:ext uri="{FF2B5EF4-FFF2-40B4-BE49-F238E27FC236}">
                                <a16:creationId xmlns:a16="http://schemas.microsoft.com/office/drawing/2014/main" id="{77AF0B94-5C96-79F0-497E-51C7148348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0" name="Rectangle 769">
                            <a:extLst>
                              <a:ext uri="{FF2B5EF4-FFF2-40B4-BE49-F238E27FC236}">
                                <a16:creationId xmlns:a16="http://schemas.microsoft.com/office/drawing/2014/main" id="{41C23572-A393-EA0F-FF51-323ADD556E7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1" name="Rectangle 770">
                            <a:extLst>
                              <a:ext uri="{FF2B5EF4-FFF2-40B4-BE49-F238E27FC236}">
                                <a16:creationId xmlns:a16="http://schemas.microsoft.com/office/drawing/2014/main" id="{58387DB1-647C-5457-B22D-A89618191B5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2" name="Rectangle 771">
                            <a:extLst>
                              <a:ext uri="{FF2B5EF4-FFF2-40B4-BE49-F238E27FC236}">
                                <a16:creationId xmlns:a16="http://schemas.microsoft.com/office/drawing/2014/main" id="{7C9E0A14-6E67-8C66-A9EC-4156776AC70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6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3" name="Rectangle 772">
                            <a:extLst>
                              <a:ext uri="{FF2B5EF4-FFF2-40B4-BE49-F238E27FC236}">
                                <a16:creationId xmlns:a16="http://schemas.microsoft.com/office/drawing/2014/main" id="{0BF66A69-6D59-B50E-F6FE-60B9B0E34D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4" name="Rectangle 773">
                            <a:extLst>
                              <a:ext uri="{FF2B5EF4-FFF2-40B4-BE49-F238E27FC236}">
                                <a16:creationId xmlns:a16="http://schemas.microsoft.com/office/drawing/2014/main" id="{25945D1B-FDE4-5E0B-E11E-59C0E292D0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5" name="Rectangle 774">
                            <a:extLst>
                              <a:ext uri="{FF2B5EF4-FFF2-40B4-BE49-F238E27FC236}">
                                <a16:creationId xmlns:a16="http://schemas.microsoft.com/office/drawing/2014/main" id="{3CBB1080-8508-0F41-E276-39B6EDF2FC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6" name="Rectangle 775">
                            <a:extLst>
                              <a:ext uri="{FF2B5EF4-FFF2-40B4-BE49-F238E27FC236}">
                                <a16:creationId xmlns:a16="http://schemas.microsoft.com/office/drawing/2014/main" id="{7CC5DBD7-FCF9-C2B3-BD58-BAEFCF5D11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778" name="Rectangle 777">
                            <a:extLst>
                              <a:ext uri="{FF2B5EF4-FFF2-40B4-BE49-F238E27FC236}">
                                <a16:creationId xmlns:a16="http://schemas.microsoft.com/office/drawing/2014/main" id="{75DBB559-FABF-48E1-2B39-3327D40DF5F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  <p:grpSp>
                    <p:nvGrpSpPr>
                      <p:cNvPr id="169" name="Group 168">
                        <a:extLst>
                          <a:ext uri="{FF2B5EF4-FFF2-40B4-BE49-F238E27FC236}">
                            <a16:creationId xmlns:a16="http://schemas.microsoft.com/office/drawing/2014/main" id="{669C1E4D-408B-5A91-3D3D-A56F6C8C06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23775" y="312096"/>
                        <a:ext cx="999158" cy="345202"/>
                        <a:chOff x="921103" y="312096"/>
                        <a:chExt cx="999158" cy="345202"/>
                      </a:xfrm>
                    </p:grpSpPr>
                    <p:grpSp>
                      <p:nvGrpSpPr>
                        <p:cNvPr id="170" name="Group 169">
                          <a:extLst>
                            <a:ext uri="{FF2B5EF4-FFF2-40B4-BE49-F238E27FC236}">
                              <a16:creationId xmlns:a16="http://schemas.microsoft.com/office/drawing/2014/main" id="{3BF1331F-5005-EF06-5753-0BE6FA2FCC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1103" y="312096"/>
                          <a:ext cx="498877" cy="345202"/>
                          <a:chOff x="807993" y="409074"/>
                          <a:chExt cx="440489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91" name="Rectangle 190">
                            <a:extLst>
                              <a:ext uri="{FF2B5EF4-FFF2-40B4-BE49-F238E27FC236}">
                                <a16:creationId xmlns:a16="http://schemas.microsoft.com/office/drawing/2014/main" id="{9926E5C8-425B-42A1-BAF3-2413994E71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799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6" name="Rectangle 575">
                            <a:extLst>
                              <a:ext uri="{FF2B5EF4-FFF2-40B4-BE49-F238E27FC236}">
                                <a16:creationId xmlns:a16="http://schemas.microsoft.com/office/drawing/2014/main" id="{581E45CA-4079-CE5A-B5C7-454F18397C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5343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7" name="Rectangle 576">
                            <a:extLst>
                              <a:ext uri="{FF2B5EF4-FFF2-40B4-BE49-F238E27FC236}">
                                <a16:creationId xmlns:a16="http://schemas.microsoft.com/office/drawing/2014/main" id="{56D56111-ECC1-8CD7-AA3F-8EA3336B73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887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8" name="Rectangle 577">
                            <a:extLst>
                              <a:ext uri="{FF2B5EF4-FFF2-40B4-BE49-F238E27FC236}">
                                <a16:creationId xmlns:a16="http://schemas.microsoft.com/office/drawing/2014/main" id="{410483A4-2723-9671-951D-1210C4E0FE8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39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79" name="Rectangle 578">
                            <a:extLst>
                              <a:ext uri="{FF2B5EF4-FFF2-40B4-BE49-F238E27FC236}">
                                <a16:creationId xmlns:a16="http://schemas.microsoft.com/office/drawing/2014/main" id="{F15FECA1-89C8-CB5A-C11E-E47C5B516F0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973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0" name="Rectangle 579">
                            <a:extLst>
                              <a:ext uri="{FF2B5EF4-FFF2-40B4-BE49-F238E27FC236}">
                                <a16:creationId xmlns:a16="http://schemas.microsoft.com/office/drawing/2014/main" id="{70570247-FD3C-D70F-8AD6-C9CBE5184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35169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1" name="Rectangle 580">
                            <a:extLst>
                              <a:ext uri="{FF2B5EF4-FFF2-40B4-BE49-F238E27FC236}">
                                <a16:creationId xmlns:a16="http://schemas.microsoft.com/office/drawing/2014/main" id="{F6DEA48F-5FB4-BF63-4253-F9C7770B214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2" name="Rectangle 581">
                            <a:extLst>
                              <a:ext uri="{FF2B5EF4-FFF2-40B4-BE49-F238E27FC236}">
                                <a16:creationId xmlns:a16="http://schemas.microsoft.com/office/drawing/2014/main" id="{67ED460A-0DC4-CC91-1011-D4ED96A9D91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3" name="Rectangle 582">
                            <a:extLst>
                              <a:ext uri="{FF2B5EF4-FFF2-40B4-BE49-F238E27FC236}">
                                <a16:creationId xmlns:a16="http://schemas.microsoft.com/office/drawing/2014/main" id="{BF95034A-0F80-143E-97C6-DAB08565E3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584" name="Rectangle 583">
                            <a:extLst>
                              <a:ext uri="{FF2B5EF4-FFF2-40B4-BE49-F238E27FC236}">
                                <a16:creationId xmlns:a16="http://schemas.microsoft.com/office/drawing/2014/main" id="{516B7C86-4A55-8F85-0CBB-5F9C2BFAD86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  <p:grpSp>
                      <p:nvGrpSpPr>
                        <p:cNvPr id="171" name="Group 170">
                          <a:extLst>
                            <a:ext uri="{FF2B5EF4-FFF2-40B4-BE49-F238E27FC236}">
                              <a16:creationId xmlns:a16="http://schemas.microsoft.com/office/drawing/2014/main" id="{1822E48C-1F51-2F9B-D068-1D64C259C68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3499" y="312096"/>
                          <a:ext cx="506762" cy="345202"/>
                          <a:chOff x="801032" y="409074"/>
                          <a:chExt cx="447450" cy="304800"/>
                        </a:xfrm>
                        <a:solidFill>
                          <a:srgbClr val="FFFC04"/>
                        </a:solidFill>
                      </p:grpSpPr>
                      <p:sp>
                        <p:nvSpPr>
                          <p:cNvPr id="181" name="Rectangle 180">
                            <a:extLst>
                              <a:ext uri="{FF2B5EF4-FFF2-40B4-BE49-F238E27FC236}">
                                <a16:creationId xmlns:a16="http://schemas.microsoft.com/office/drawing/2014/main" id="{255E54B9-5FF6-A06C-C124-5144E825F1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0103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2" name="Rectangle 181">
                            <a:extLst>
                              <a:ext uri="{FF2B5EF4-FFF2-40B4-BE49-F238E27FC236}">
                                <a16:creationId xmlns:a16="http://schemas.microsoft.com/office/drawing/2014/main" id="{653A548F-64B4-89AB-6D94-A157B8383F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647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3" name="Rectangle 182">
                            <a:extLst>
                              <a:ext uri="{FF2B5EF4-FFF2-40B4-BE49-F238E27FC236}">
                                <a16:creationId xmlns:a16="http://schemas.microsoft.com/office/drawing/2014/main" id="{079B07A2-EFDC-4B33-6762-6BEE2C8657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1911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4" name="Rectangle 183">
                            <a:extLst>
                              <a:ext uri="{FF2B5EF4-FFF2-40B4-BE49-F238E27FC236}">
                                <a16:creationId xmlns:a16="http://schemas.microsoft.com/office/drawing/2014/main" id="{27166237-80FE-9595-6F5E-C5904CA3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3701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5" name="Rectangle 184">
                            <a:extLst>
                              <a:ext uri="{FF2B5EF4-FFF2-40B4-BE49-F238E27FC236}">
                                <a16:creationId xmlns:a16="http://schemas.microsoft.com/office/drawing/2014/main" id="{EC5362B7-AA74-1F47-4EA9-14AAF15CF0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82777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6" name="Rectangle 185">
                            <a:extLst>
                              <a:ext uri="{FF2B5EF4-FFF2-40B4-BE49-F238E27FC236}">
                                <a16:creationId xmlns:a16="http://schemas.microsoft.com/office/drawing/2014/main" id="{4DDEB30F-70EE-941C-67D4-FA7176AE5E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28208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7" name="Rectangle 186">
                            <a:extLst>
                              <a:ext uri="{FF2B5EF4-FFF2-40B4-BE49-F238E27FC236}">
                                <a16:creationId xmlns:a16="http://schemas.microsoft.com/office/drawing/2014/main" id="{727FD195-0291-09AD-DCBC-FBBDD9B6281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73264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8" name="Rectangle 187">
                            <a:extLst>
                              <a:ext uri="{FF2B5EF4-FFF2-40B4-BE49-F238E27FC236}">
                                <a16:creationId xmlns:a16="http://schemas.microsoft.com/office/drawing/2014/main" id="{C6354480-959C-DD44-E97C-901D6B865AF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19235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89" name="Rectangle 188">
                            <a:extLst>
                              <a:ext uri="{FF2B5EF4-FFF2-40B4-BE49-F238E27FC236}">
                                <a16:creationId xmlns:a16="http://schemas.microsoft.com/office/drawing/2014/main" id="{03C7CB2C-552A-80D3-4594-8A38456DE3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63752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  <p:sp>
                        <p:nvSpPr>
                          <p:cNvPr id="190" name="Rectangle 189">
                            <a:extLst>
                              <a:ext uri="{FF2B5EF4-FFF2-40B4-BE49-F238E27FC236}">
                                <a16:creationId xmlns:a16="http://schemas.microsoft.com/office/drawing/2014/main" id="{C171EF2C-726F-250C-5039-3FCF8D071FA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763" y="409074"/>
                            <a:ext cx="45719" cy="304800"/>
                          </a:xfrm>
                          <a:prstGeom prst="rect">
                            <a:avLst/>
                          </a:prstGeom>
                          <a:grpFill/>
                          <a:ln w="3175"/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 sz="1631"/>
                          </a:p>
                        </p:txBody>
                      </p:sp>
                    </p:grpSp>
                  </p:grpSp>
                </p:grpSp>
              </p:grpSp>
            </p:grp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C2545465-B42E-EA2D-886D-B78F5A508876}"/>
                  </a:ext>
                </a:extLst>
              </p:cNvPr>
              <p:cNvGrpSpPr/>
              <p:nvPr/>
            </p:nvGrpSpPr>
            <p:grpSpPr>
              <a:xfrm>
                <a:off x="10323710" y="3531448"/>
                <a:ext cx="2001831" cy="345202"/>
                <a:chOff x="921102" y="312096"/>
                <a:chExt cx="2001831" cy="345202"/>
              </a:xfrm>
              <a:solidFill>
                <a:schemeClr val="bg2"/>
              </a:solidFill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61D6481-602D-F9F1-13B7-DAF50A331EF6}"/>
                    </a:ext>
                  </a:extLst>
                </p:cNvPr>
                <p:cNvGrpSpPr/>
                <p:nvPr/>
              </p:nvGrpSpPr>
              <p:grpSpPr>
                <a:xfrm>
                  <a:off x="921102" y="312096"/>
                  <a:ext cx="999157" cy="345202"/>
                  <a:chOff x="921102" y="312096"/>
                  <a:chExt cx="999157" cy="345202"/>
                </a:xfrm>
                <a:grpFill/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58B7B74C-1581-84FC-E138-6B355C11225D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2" y="312096"/>
                    <a:ext cx="490994" cy="345202"/>
                    <a:chOff x="807993" y="409074"/>
                    <a:chExt cx="433529" cy="304800"/>
                  </a:xfrm>
                  <a:grpFill/>
                </p:grpSpPr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AEBBCEE2-D899-B3DB-6307-A91D981CA5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EF83A6C1-E5EC-DAAB-48B1-2CE3DBD457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B3E057B-E3F0-412E-6B0D-D47B16827F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95B353C2-3A33-F08A-7C00-E1C632ADB2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7957BF14-8EC4-26BB-022C-C9D0041EF7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95047B98-5A13-EA8D-893C-B5CD6F4A21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9D08D083-2336-B671-A57D-8DBBF3926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AE737FB8-973B-1BC1-9174-8D984E87CA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227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77BE7F11-8179-52EB-AA3D-9ADCDC7A9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5679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B30472A0-2EC1-AF1C-EC0B-F5FE064B7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9580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141" name="Group 140">
                    <a:extLst>
                      <a:ext uri="{FF2B5EF4-FFF2-40B4-BE49-F238E27FC236}">
                        <a16:creationId xmlns:a16="http://schemas.microsoft.com/office/drawing/2014/main" id="{2874D60D-ACD8-0C76-8AEC-4A421655DC1F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0" cy="345202"/>
                    <a:chOff x="801033" y="409074"/>
                    <a:chExt cx="447449" cy="304800"/>
                  </a:xfrm>
                  <a:grpFill/>
                </p:grpSpPr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547E3B74-211C-B947-3B88-39317B31E7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3" name="Rectangle 142">
                      <a:extLst>
                        <a:ext uri="{FF2B5EF4-FFF2-40B4-BE49-F238E27FC236}">
                          <a16:creationId xmlns:a16="http://schemas.microsoft.com/office/drawing/2014/main" id="{1CEFF70D-B82E-C7AA-DB91-58D761AE4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4" name="Rectangle 143">
                      <a:extLst>
                        <a:ext uri="{FF2B5EF4-FFF2-40B4-BE49-F238E27FC236}">
                          <a16:creationId xmlns:a16="http://schemas.microsoft.com/office/drawing/2014/main" id="{59D4CAB5-B98F-6DE2-C94C-7B3DC7CE25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F96F48BA-247C-6C43-7BDD-835EE9DF52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105A05E2-CE39-B132-BADA-2230A3C313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6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2A4668B5-EE81-9ED6-D19F-5A634024F4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6CDD6B6B-D7A1-2692-A515-E36835653C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49" name="Rectangle 148">
                      <a:extLst>
                        <a:ext uri="{FF2B5EF4-FFF2-40B4-BE49-F238E27FC236}">
                          <a16:creationId xmlns:a16="http://schemas.microsoft.com/office/drawing/2014/main" id="{CF28C448-A9D2-8122-F820-E9FE3E383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0" name="Rectangle 149">
                      <a:extLst>
                        <a:ext uri="{FF2B5EF4-FFF2-40B4-BE49-F238E27FC236}">
                          <a16:creationId xmlns:a16="http://schemas.microsoft.com/office/drawing/2014/main" id="{8EFC3989-CEBA-DE1B-56BC-94F9EF7F3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51" name="Rectangle 150">
                      <a:extLst>
                        <a:ext uri="{FF2B5EF4-FFF2-40B4-BE49-F238E27FC236}">
                          <a16:creationId xmlns:a16="http://schemas.microsoft.com/office/drawing/2014/main" id="{0E6AF273-F253-9549-DE8C-26D6A7DD9D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09CD7BE-9F97-2583-C520-E5D820B04C99}"/>
                    </a:ext>
                  </a:extLst>
                </p:cNvPr>
                <p:cNvGrpSpPr/>
                <p:nvPr/>
              </p:nvGrpSpPr>
              <p:grpSpPr>
                <a:xfrm>
                  <a:off x="1923775" y="312096"/>
                  <a:ext cx="999158" cy="345202"/>
                  <a:chOff x="921103" y="312096"/>
                  <a:chExt cx="999158" cy="345202"/>
                </a:xfrm>
                <a:grpFill/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404EBA94-65CC-86E2-6437-98EDD48C10C8}"/>
                      </a:ext>
                    </a:extLst>
                  </p:cNvPr>
                  <p:cNvGrpSpPr/>
                  <p:nvPr/>
                </p:nvGrpSpPr>
                <p:grpSpPr>
                  <a:xfrm>
                    <a:off x="921103" y="312096"/>
                    <a:ext cx="498877" cy="345202"/>
                    <a:chOff x="807993" y="409074"/>
                    <a:chExt cx="440489" cy="304800"/>
                  </a:xfrm>
                  <a:grpFill/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32C62469-10ED-3A95-8B71-CA41E284C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993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3381F4CF-4203-115A-9E36-5D27726E7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343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2" name="Rectangle 131">
                      <a:extLst>
                        <a:ext uri="{FF2B5EF4-FFF2-40B4-BE49-F238E27FC236}">
                          <a16:creationId xmlns:a16="http://schemas.microsoft.com/office/drawing/2014/main" id="{71CC4BB8-CAA6-F9A9-5646-5E689EC7EB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71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3" name="Rectangle 132">
                      <a:extLst>
                        <a:ext uri="{FF2B5EF4-FFF2-40B4-BE49-F238E27FC236}">
                          <a16:creationId xmlns:a16="http://schemas.microsoft.com/office/drawing/2014/main" id="{73CE4F5A-36FA-7EEE-83F2-B8114BEFBB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3978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4" name="Rectangle 133">
                      <a:extLst>
                        <a:ext uri="{FF2B5EF4-FFF2-40B4-BE49-F238E27FC236}">
                          <a16:creationId xmlns:a16="http://schemas.microsoft.com/office/drawing/2014/main" id="{B089614B-69ED-05F2-F0FC-3876287E7B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9737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5" name="Rectangle 134">
                      <a:extLst>
                        <a:ext uri="{FF2B5EF4-FFF2-40B4-BE49-F238E27FC236}">
                          <a16:creationId xmlns:a16="http://schemas.microsoft.com/office/drawing/2014/main" id="{1744C520-A723-72C9-539E-D83FB0161D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5169" y="409074"/>
                      <a:ext cx="45719" cy="304800"/>
                    </a:xfrm>
                    <a:prstGeom prst="rect">
                      <a:avLst/>
                    </a:prstGeom>
                    <a:solidFill>
                      <a:srgbClr val="FFFC04"/>
                    </a:solidFill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6" name="Rectangle 135">
                      <a:extLst>
                        <a:ext uri="{FF2B5EF4-FFF2-40B4-BE49-F238E27FC236}">
                          <a16:creationId xmlns:a16="http://schemas.microsoft.com/office/drawing/2014/main" id="{D2D64762-9B69-992E-51AD-D43AA2192A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A6A20F15-1DFF-729C-2BBE-0E88FFE9A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DB093A03-6379-4E99-222F-09504E4B1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D47430BC-E449-A73B-7867-6CC166F013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C427D337-E0FE-CC6C-0124-465B84D98CEC}"/>
                      </a:ext>
                    </a:extLst>
                  </p:cNvPr>
                  <p:cNvGrpSpPr/>
                  <p:nvPr/>
                </p:nvGrpSpPr>
                <p:grpSpPr>
                  <a:xfrm>
                    <a:off x="1413499" y="312096"/>
                    <a:ext cx="506762" cy="345202"/>
                    <a:chOff x="801032" y="409074"/>
                    <a:chExt cx="447450" cy="304800"/>
                  </a:xfrm>
                  <a:grpFill/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79A71D01-332C-54A2-9BE3-E8C850D00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103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99436D6F-3AF2-D2ED-27DF-CDBC310E15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647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60DA3AFC-A0B5-9951-6E20-2A5272F30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1911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DA101C6D-381D-4FA0-D7B3-65524FC15F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701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831D2188-506E-A674-F436-46714415D4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777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1E4C045E-2208-6D15-BE5E-FF96219EB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28208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F4C43E27-CCAE-FD3E-ADF1-5AB1F42F8C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73264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DA04C4F4-EA7C-C89B-6923-3C241C43D5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19235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80497DC2-AB0F-B024-E919-BEE1350AE4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63752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240D686C-09CC-3B0E-D904-6C95A811E4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02763" y="409074"/>
                      <a:ext cx="45719" cy="304800"/>
                    </a:xfrm>
                    <a:prstGeom prst="rect">
                      <a:avLst/>
                    </a:prstGeom>
                    <a:grpFill/>
                    <a:ln w="3175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31"/>
                    </a:p>
                  </p:txBody>
                </p:sp>
              </p:grpSp>
            </p:grp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021933E7-B73B-E5EB-9C53-8EFC9AD93E74}"/>
                  </a:ext>
                </a:extLst>
              </p:cNvPr>
              <p:cNvGrpSpPr/>
              <p:nvPr/>
            </p:nvGrpSpPr>
            <p:grpSpPr>
              <a:xfrm>
                <a:off x="928539" y="3531448"/>
                <a:ext cx="999158" cy="345202"/>
                <a:chOff x="921103" y="312096"/>
                <a:chExt cx="999158" cy="345202"/>
              </a:xfrm>
              <a:solidFill>
                <a:schemeClr val="bg2"/>
              </a:solidFill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B992BE0-9E26-8611-9F8B-8E87C1B07494}"/>
                    </a:ext>
                  </a:extLst>
                </p:cNvPr>
                <p:cNvGrpSpPr/>
                <p:nvPr/>
              </p:nvGrpSpPr>
              <p:grpSpPr>
                <a:xfrm>
                  <a:off x="921103" y="312096"/>
                  <a:ext cx="498877" cy="345202"/>
                  <a:chOff x="807993" y="409074"/>
                  <a:chExt cx="440489" cy="304800"/>
                </a:xfrm>
                <a:grpFill/>
              </p:grpSpPr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16B5AD57-2B4B-3D39-98D8-59060BFA015F}"/>
                      </a:ext>
                    </a:extLst>
                  </p:cNvPr>
                  <p:cNvSpPr/>
                  <p:nvPr/>
                </p:nvSpPr>
                <p:spPr>
                  <a:xfrm>
                    <a:off x="80799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560BC5CE-B480-779F-0046-B3D275871A17}"/>
                      </a:ext>
                    </a:extLst>
                  </p:cNvPr>
                  <p:cNvSpPr/>
                  <p:nvPr/>
                </p:nvSpPr>
                <p:spPr>
                  <a:xfrm>
                    <a:off x="85343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DDFDD9D2-766E-3C56-3C04-872CA4FDF793}"/>
                      </a:ext>
                    </a:extLst>
                  </p:cNvPr>
                  <p:cNvSpPr/>
                  <p:nvPr/>
                </p:nvSpPr>
                <p:spPr>
                  <a:xfrm>
                    <a:off x="89887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0466E25-FFAB-D37A-486F-EDEDFD779BA0}"/>
                      </a:ext>
                    </a:extLst>
                  </p:cNvPr>
                  <p:cNvSpPr/>
                  <p:nvPr/>
                </p:nvSpPr>
                <p:spPr>
                  <a:xfrm>
                    <a:off x="9439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5FAC4684-8607-B058-37CD-0A9940EBB432}"/>
                      </a:ext>
                    </a:extLst>
                  </p:cNvPr>
                  <p:cNvSpPr/>
                  <p:nvPr/>
                </p:nvSpPr>
                <p:spPr>
                  <a:xfrm>
                    <a:off x="98973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0B38F9A0-C312-9976-7C03-BA6BCC5247A1}"/>
                      </a:ext>
                    </a:extLst>
                  </p:cNvPr>
                  <p:cNvSpPr/>
                  <p:nvPr/>
                </p:nvSpPr>
                <p:spPr>
                  <a:xfrm>
                    <a:off x="1035169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A2E0A2A-E920-9164-0F88-2A53C32DF4CA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7A41F81-D73A-13BC-5786-C587501F6767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5E17CB32-2656-1B1E-A04F-09E83984019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088D55F-7799-C0DC-7DFC-E008182733CF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97AC38B3-BB80-4A13-F7D8-48637F06B1F9}"/>
                    </a:ext>
                  </a:extLst>
                </p:cNvPr>
                <p:cNvGrpSpPr/>
                <p:nvPr/>
              </p:nvGrpSpPr>
              <p:grpSpPr>
                <a:xfrm>
                  <a:off x="1413499" y="312096"/>
                  <a:ext cx="506762" cy="345202"/>
                  <a:chOff x="801032" y="409074"/>
                  <a:chExt cx="447450" cy="304800"/>
                </a:xfrm>
                <a:grpFill/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EA982BFC-8D4D-0457-9400-9607AAFF73B2}"/>
                      </a:ext>
                    </a:extLst>
                  </p:cNvPr>
                  <p:cNvSpPr/>
                  <p:nvPr/>
                </p:nvSpPr>
                <p:spPr>
                  <a:xfrm>
                    <a:off x="80103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69D89BFF-6625-814A-5E27-A39484895B1A}"/>
                      </a:ext>
                    </a:extLst>
                  </p:cNvPr>
                  <p:cNvSpPr/>
                  <p:nvPr/>
                </p:nvSpPr>
                <p:spPr>
                  <a:xfrm>
                    <a:off x="84647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50E13A6B-40A0-E029-631C-8DCDD181EC93}"/>
                      </a:ext>
                    </a:extLst>
                  </p:cNvPr>
                  <p:cNvSpPr/>
                  <p:nvPr/>
                </p:nvSpPr>
                <p:spPr>
                  <a:xfrm>
                    <a:off x="891911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258CE512-44CE-82D2-FBEE-720931BAFB4F}"/>
                      </a:ext>
                    </a:extLst>
                  </p:cNvPr>
                  <p:cNvSpPr/>
                  <p:nvPr/>
                </p:nvSpPr>
                <p:spPr>
                  <a:xfrm>
                    <a:off x="93701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52A6EE37-2F82-0A68-D5F0-F3BE910E7723}"/>
                      </a:ext>
                    </a:extLst>
                  </p:cNvPr>
                  <p:cNvSpPr/>
                  <p:nvPr/>
                </p:nvSpPr>
                <p:spPr>
                  <a:xfrm>
                    <a:off x="982777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686BEFBA-F710-C17C-7A5F-A27EEE2B592A}"/>
                      </a:ext>
                    </a:extLst>
                  </p:cNvPr>
                  <p:cNvSpPr/>
                  <p:nvPr/>
                </p:nvSpPr>
                <p:spPr>
                  <a:xfrm>
                    <a:off x="1028208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0BF59CC0-1425-D37F-D295-F5322D976835}"/>
                      </a:ext>
                    </a:extLst>
                  </p:cNvPr>
                  <p:cNvSpPr/>
                  <p:nvPr/>
                </p:nvSpPr>
                <p:spPr>
                  <a:xfrm>
                    <a:off x="1073264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EE2FC5E-DF8A-D18E-83FB-1487EF1EA24F}"/>
                      </a:ext>
                    </a:extLst>
                  </p:cNvPr>
                  <p:cNvSpPr/>
                  <p:nvPr/>
                </p:nvSpPr>
                <p:spPr>
                  <a:xfrm>
                    <a:off x="1119235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A090BAC-90E3-0F49-9A9B-C7FA95011C32}"/>
                      </a:ext>
                    </a:extLst>
                  </p:cNvPr>
                  <p:cNvSpPr/>
                  <p:nvPr/>
                </p:nvSpPr>
                <p:spPr>
                  <a:xfrm>
                    <a:off x="1163752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8A336566-96FA-00EB-64D1-308391EE030A}"/>
                      </a:ext>
                    </a:extLst>
                  </p:cNvPr>
                  <p:cNvSpPr/>
                  <p:nvPr/>
                </p:nvSpPr>
                <p:spPr>
                  <a:xfrm>
                    <a:off x="1202763" y="409074"/>
                    <a:ext cx="45719" cy="304800"/>
                  </a:xfrm>
                  <a:prstGeom prst="rect">
                    <a:avLst/>
                  </a:prstGeom>
                  <a:grpFill/>
                  <a:ln w="31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31"/>
                  </a:p>
                </p:txBody>
              </p:sp>
            </p:grpSp>
          </p:grp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7F994F0-2970-E0F7-8DFB-A3C142AC78EE}"/>
                  </a:ext>
                </a:extLst>
              </p:cNvPr>
              <p:cNvSpPr txBox="1"/>
              <p:nvPr/>
            </p:nvSpPr>
            <p:spPr>
              <a:xfrm>
                <a:off x="2215906" y="1579888"/>
                <a:ext cx="831352" cy="453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80" b="1" dirty="0"/>
                  <a:t>Lag</a:t>
                </a:r>
              </a:p>
              <a:p>
                <a:pPr algn="ctr"/>
                <a:r>
                  <a:rPr lang="en-US" sz="880" b="1" dirty="0"/>
                  <a:t>(24 hours)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F3CED3A-89EE-D0A0-DAD5-A1F197D1E561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 flipH="1">
                <a:off x="1976513" y="2033858"/>
                <a:ext cx="655069" cy="3012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EB5B94B-C95A-4185-ECB1-03A91BB2E106}"/>
                  </a:ext>
                </a:extLst>
              </p:cNvPr>
              <p:cNvCxnSpPr>
                <a:cxnSpLocks/>
                <a:stCxn id="26" idx="2"/>
              </p:cNvCxnSpPr>
              <p:nvPr/>
            </p:nvCxnSpPr>
            <p:spPr>
              <a:xfrm>
                <a:off x="2631582" y="2033858"/>
                <a:ext cx="519385" cy="308406"/>
              </a:xfrm>
              <a:prstGeom prst="straightConnector1">
                <a:avLst/>
              </a:prstGeom>
              <a:ln w="9525">
                <a:tailEnd type="triangle" w="med" len="sm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B9E110F0-4F5E-699E-4B60-BA4E786B9D0C}"/>
                  </a:ext>
                </a:extLst>
              </p:cNvPr>
              <p:cNvCxnSpPr/>
              <p:nvPr/>
            </p:nvCxnSpPr>
            <p:spPr>
              <a:xfrm>
                <a:off x="930969" y="4082473"/>
                <a:ext cx="1157506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47076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227</Words>
  <Application>Microsoft Office PowerPoint</Application>
  <PresentationFormat>Widescreen</PresentationFormat>
  <Paragraphs>55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Kendra Wyant</dc:creator>
  <cp:lastModifiedBy>Kendra Wyant</cp:lastModifiedBy>
  <cp:revision>54</cp:revision>
  <dcterms:created xsi:type="dcterms:W3CDTF">2024-07-30T14:26:47Z</dcterms:created>
  <dcterms:modified xsi:type="dcterms:W3CDTF">2025-01-13T14:55:12Z</dcterms:modified>
</cp:coreProperties>
</file>