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57742-2C0F-BEAB-D2B3-D04D23B4D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EF77D-8901-CB88-06A0-BB64CBC93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F286E-9E48-8AC6-89BF-A693CB79D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6E1B-B1BF-4789-8617-FE8885DACF47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769A4-0141-EAE9-4C09-5E7F1E6E7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4CA47-F5D2-637D-185E-634A543F1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6998-23CB-4657-889D-25F20B65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9859-5B1A-BCFC-F82F-F0C5616C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B943A-7582-1A7E-4F0E-0FD1664A7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3C22E-C9F4-1B2C-A6AA-8893DF7D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6E1B-B1BF-4789-8617-FE8885DACF47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B092D-6C95-CE6E-157C-3E1DDCFB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775C0-A669-C671-C3B0-1776D9DB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6998-23CB-4657-889D-25F20B65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5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F1743-0D7B-C01D-82A2-82F94CAAD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59544-C2A9-1C66-517A-22C052E6A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CAF06-34B7-DA52-541D-648FA254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6E1B-B1BF-4789-8617-FE8885DACF47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496D0-00C4-3754-14CE-14E82ADA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7283E-C6A4-5FA5-45E3-5093F73D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6998-23CB-4657-889D-25F20B65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9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E92D-7B9D-C336-D70D-7E0353F6F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B1786-B49B-F804-DB1E-CCB552E14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DD636-775F-11A8-07EF-83697D7B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6E1B-B1BF-4789-8617-FE8885DACF47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0BE18-10AD-7E5C-557F-89810B57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2CBB4-0A70-65A5-8BE6-1885774B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6998-23CB-4657-889D-25F20B65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8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F4462-3F8B-1BF1-85B3-1EBB5FC4E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34321-0112-51E9-493D-24A38D992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EDFAF-30E4-CB93-6079-A264C48E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6E1B-B1BF-4789-8617-FE8885DACF47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AF9B8-76A8-E698-288E-13D55B2E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19D8C-6DB8-66AB-A3D6-47036382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6998-23CB-4657-889D-25F20B65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93D16-AF70-F2EA-D1C8-0141EAC1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02924-7E7D-C3D4-9CF9-40C66F7D4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2180B-BDB0-075D-0D5B-34C239753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52B53-A8B7-708B-6BED-E28015C6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6E1B-B1BF-4789-8617-FE8885DACF47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52C25-1E55-5B6A-69FF-0E1B880D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88C7F-4009-1668-7624-6FFDCEF1F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6998-23CB-4657-889D-25F20B65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8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6852-C9D0-83A3-0F57-5E6FCB872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8AE1B-EE0B-BD51-6E72-59690A730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E6D91-B961-A93B-8CE5-57BC30CED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61864B-D620-BB7F-FB97-338BC8F0E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E189C-3114-8A9A-1891-BD366DC8C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355FE8-B3F8-DA04-1DD5-F0862670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6E1B-B1BF-4789-8617-FE8885DACF47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5F9172-FDFB-2BDB-0FDC-1648F359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668E9-C563-7079-452F-D0A30DC8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6998-23CB-4657-889D-25F20B65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8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7F7F-FE40-740E-379D-BDB4EBDF9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382D11-9CF1-05E9-46D5-640214A7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6E1B-B1BF-4789-8617-FE8885DACF47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ED8DC-692C-DBBE-414A-CDF893551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15BB6-AEE8-10A2-12A2-41DE8D8A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6998-23CB-4657-889D-25F20B65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5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9A402-4CB1-0E0E-303D-D9102420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6E1B-B1BF-4789-8617-FE8885DACF47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5968F-2101-7B8C-D2BF-61CC1D94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525C7-108C-EDD8-1421-9FD0D5D1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6998-23CB-4657-889D-25F20B65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7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78AA9-265B-5853-A20E-99167AFCB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8F84B-1E08-7074-5E15-B9C958D89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F3EA1-59A0-AABC-6E06-C9DAD55BE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4231E-5B29-8208-B1E3-E0A24F0C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6E1B-B1BF-4789-8617-FE8885DACF47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36F6E-9831-BC34-D195-75A2D16D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4B171-FE43-4627-7AFD-BB5B3D08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6998-23CB-4657-889D-25F20B65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0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CF70-7AA4-8667-EDF8-910CC60B7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6E5A27-D0D5-541C-6B65-4A4F1CE71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B0A49-14D4-F7F1-1890-EE27BB17A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E9EDA-D475-375A-50C2-6EC9B036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6E1B-B1BF-4789-8617-FE8885DACF47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998C2-4C33-F6DD-C68F-7F6323DD2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84D70-3468-2992-6748-DBFEB8229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6998-23CB-4657-889D-25F20B65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81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8E26-F4DE-E250-0AC2-947962801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905B2-FD14-181B-E3BF-AB4721A5E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78310-53F0-8F89-2C1E-842F54C88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AD6E1B-B1BF-4789-8617-FE8885DACF47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EF67F-4B34-0065-F077-A6BEFE02F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30267-F9E7-BE6D-F112-92DADEA5F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2E6998-23CB-4657-889D-25F20B65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38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4D8F0-80D5-4EA3-8002-C5BF49907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6800"/>
              <a:t>Energy Consumption Analysis and Anomaly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C9F58-CDFD-7D63-3A41-63CF8BA97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Jose Duran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265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ABF49-BF36-CFA3-34B8-6F94A2717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Project 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A9892-ED7D-0768-AAC8-58CE5722D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Objective:</a:t>
            </a:r>
            <a:br>
              <a:rPr lang="en-US" sz="2000" dirty="0"/>
            </a:br>
            <a:r>
              <a:rPr lang="en-US" sz="2000" dirty="0"/>
              <a:t>This project analyzes energy consumption data from multiple companies across the U.S. to predict usage patterns and detect anomalies like power outages or irregular demand.</a:t>
            </a:r>
          </a:p>
          <a:p>
            <a:pPr marL="0" indent="0">
              <a:buNone/>
            </a:pPr>
            <a:r>
              <a:rPr lang="en-US" sz="2000" b="1" dirty="0"/>
              <a:t>Dataset: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Hourly energy consumption data (in MW).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Time span covering several years with detailed temporal features.</a:t>
            </a:r>
          </a:p>
          <a:p>
            <a:pPr marL="0" indent="0">
              <a:buNone/>
            </a:pPr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Use </a:t>
            </a:r>
            <a:r>
              <a:rPr lang="en-US" sz="2000" b="1" dirty="0"/>
              <a:t>Recurrent Neural Networks (RNNs)</a:t>
            </a:r>
            <a:r>
              <a:rPr lang="en-US" sz="2000" dirty="0"/>
              <a:t> to predict energy consumption trends specifically using Long Short Term Memory (LSTM).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Apply </a:t>
            </a:r>
            <a:r>
              <a:rPr lang="en-US" sz="2000" b="1" dirty="0"/>
              <a:t>Autoencoders</a:t>
            </a:r>
            <a:r>
              <a:rPr lang="en-US" sz="2000" dirty="0"/>
              <a:t> to detect anomalies in energy usage.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378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4AA27-4156-5D7F-98FC-7D4AFCB1C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Energy Consumption Dataset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CA1325-5A4A-B9AE-8473-018B41DE8D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481943"/>
            <a:ext cx="10168128" cy="36950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Energy consumption data from more than 10 energy companies across the U.S.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Rows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Each row represents one hour of energy consumption data.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Columns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Date and Time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Timestamp in the format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MM/DD/YYYY HH:MM:SS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</a:rPr>
              <a:t>.</a:t>
            </a:r>
            <a:endParaRPr kumimoji="0" lang="en-US" altLang="en-US" sz="2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Energy Consumption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Megawatts (MW) of energy used during the given hour.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Time Period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Covers multiple years of hourly data, with continuous increments in time.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Ends at a specific point in the dataset (e.g., 2018).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142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67709-2088-E7A8-31F5-27444171B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/>
              <a:t>Challenges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465FA-1EA1-1E74-5FC7-712EB7967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Energy use varies by time of day, week, and year.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Outages, unexpected surges, and holidays may disrupt patterns.</a:t>
            </a:r>
          </a:p>
          <a:p>
            <a:r>
              <a:rPr lang="en-US" sz="2200" dirty="0"/>
              <a:t>Overfitting/Underfitting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7171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6CB41-814D-835E-A095-3495B5239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Prediction Analysis using RNNs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3669C0-00C8-1137-3444-DE10A78A7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0529" y="1675227"/>
            <a:ext cx="829094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C8CA9B-BA24-FC41-DA55-9EF666646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8408"/>
            <a:ext cx="4056530" cy="1106424"/>
          </a:xfrm>
        </p:spPr>
        <p:txBody>
          <a:bodyPr>
            <a:normAutofit/>
          </a:bodyPr>
          <a:lstStyle/>
          <a:p>
            <a:r>
              <a:rPr lang="en-US" sz="2800" dirty="0"/>
              <a:t>Trend Analysis using RNNs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9996E-8D6A-F28C-F492-9A3C30E8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59152"/>
            <a:ext cx="4056530" cy="3429000"/>
          </a:xfrm>
        </p:spPr>
        <p:txBody>
          <a:bodyPr>
            <a:normAutofit/>
          </a:bodyPr>
          <a:lstStyle/>
          <a:p>
            <a:r>
              <a:rPr lang="en-US" sz="1800" dirty="0"/>
              <a:t>RNNs retain information from previous steps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9728D0-76E8-7DCD-5F68-EBDB2A705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705" y="719825"/>
            <a:ext cx="2873668" cy="20331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9CE32C-BDD1-E7D2-5726-8EE9C577E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365" y="793300"/>
            <a:ext cx="2873668" cy="18822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B70D35-9AAC-D774-66DC-01937BEA8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705" y="3170709"/>
            <a:ext cx="5989328" cy="293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63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817B74-518F-D63A-F5C9-3B72EF315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3445"/>
          <a:stretch/>
        </p:blipFill>
        <p:spPr>
          <a:xfrm>
            <a:off x="1842682" y="1812049"/>
            <a:ext cx="9924775" cy="43941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ADBC101-267D-EF7B-B66C-F2B3C676A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Holiday Analysis</a:t>
            </a:r>
          </a:p>
        </p:txBody>
      </p:sp>
    </p:spTree>
    <p:extLst>
      <p:ext uri="{BB962C8B-B14F-4D97-AF65-F5344CB8AC3E}">
        <p14:creationId xmlns:p14="http://schemas.microsoft.com/office/powerpoint/2010/main" val="1724383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39120-C1E9-2B6B-72BF-2AFBAE22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sz="3400" dirty="0"/>
              <a:t>Anomaly Detection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60F16-9873-0DB8-B35E-83FE3C131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1800" dirty="0"/>
              <a:t>Autoencoders to reconstruct the data and find any outliers</a:t>
            </a:r>
          </a:p>
          <a:p>
            <a:r>
              <a:rPr lang="en-US" sz="1800" dirty="0"/>
              <a:t>Focus on identifying unusual events or behaviors that predictions alone may miss.</a:t>
            </a:r>
          </a:p>
          <a:p>
            <a:r>
              <a:rPr lang="en-US" sz="1800" dirty="0"/>
              <a:t>Anomaly threshold: 7.78488817604783e-05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4E853D-5302-5DA0-40C5-D3DCBA548E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172"/>
          <a:stretch/>
        </p:blipFill>
        <p:spPr>
          <a:xfrm>
            <a:off x="6255057" y="82752"/>
            <a:ext cx="5618466" cy="3346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B74F11-E5B8-6422-B409-7F5BDE801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057" y="3549927"/>
            <a:ext cx="5777887" cy="301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84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10E4-79CD-EE92-AD44-7365E746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856B7-8483-717B-FCC2-40300AC41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Anomaly Detection for </a:t>
            </a:r>
            <a:r>
              <a:rPr lang="en-US"/>
              <a:t>Power Surges</a:t>
            </a:r>
          </a:p>
          <a:p>
            <a:r>
              <a:rPr lang="en-US" dirty="0"/>
              <a:t>Hyperparameter tuning so that the model is applicable across wide range of data.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37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284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Arial Unicode MS</vt:lpstr>
      <vt:lpstr>Calibri</vt:lpstr>
      <vt:lpstr>Office Theme</vt:lpstr>
      <vt:lpstr>Energy Consumption Analysis and Anomaly Detection</vt:lpstr>
      <vt:lpstr>Project Overview</vt:lpstr>
      <vt:lpstr>Energy Consumption Dataset</vt:lpstr>
      <vt:lpstr>Challenges</vt:lpstr>
      <vt:lpstr>Prediction Analysis using RNNs</vt:lpstr>
      <vt:lpstr>Trend Analysis using RNNs</vt:lpstr>
      <vt:lpstr>Holiday Analysis</vt:lpstr>
      <vt:lpstr>Anomaly Detection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Duran</dc:creator>
  <cp:lastModifiedBy>Jose Duran</cp:lastModifiedBy>
  <cp:revision>3</cp:revision>
  <dcterms:created xsi:type="dcterms:W3CDTF">2024-12-06T00:24:25Z</dcterms:created>
  <dcterms:modified xsi:type="dcterms:W3CDTF">2024-12-15T20:30:30Z</dcterms:modified>
</cp:coreProperties>
</file>