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d6df148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d6df148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1d6df148a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1d6df148a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1d6df148a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1d6df148a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1d6df148a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1d6df148a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1d6df148a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1d6df148a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ASE 230 Final</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Jason, Tyler, Suman</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ERD</a:t>
            </a:r>
            <a:endParaRPr/>
          </a:p>
        </p:txBody>
      </p:sp>
      <p:pic>
        <p:nvPicPr>
          <p:cNvPr id="61" name="Google Shape;61;p14"/>
          <p:cNvPicPr preferRelativeResize="0"/>
          <p:nvPr/>
        </p:nvPicPr>
        <p:blipFill>
          <a:blip r:embed="rId3">
            <a:alphaModFix/>
          </a:blip>
          <a:stretch>
            <a:fillRect/>
          </a:stretch>
        </p:blipFill>
        <p:spPr>
          <a:xfrm>
            <a:off x="951400" y="920425"/>
            <a:ext cx="7067035"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project idea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application serves as a wardrobe management tool (CMS) where users can organize, analyze, and optimize their clothing collection. The core functionality revolves around users being able to upload, categorize, and manage their wardrobe items by various attributes like color, material, and clothing type.</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Contributions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Jason</a:t>
            </a:r>
            <a:r>
              <a:rPr lang="en"/>
              <a:t> Sand:</a:t>
            </a:r>
            <a:endParaRPr/>
          </a:p>
          <a:p>
            <a:pPr indent="-342900" lvl="0" marL="457200" rtl="0" algn="l">
              <a:spcBef>
                <a:spcPts val="1200"/>
              </a:spcBef>
              <a:spcAft>
                <a:spcPts val="0"/>
              </a:spcAft>
              <a:buSzPts val="1800"/>
              <a:buChar char="-"/>
            </a:pPr>
            <a:r>
              <a:rPr lang="en"/>
              <a:t>Created &amp; </a:t>
            </a:r>
            <a:r>
              <a:rPr lang="en"/>
              <a:t>Implemented the database based on ERD</a:t>
            </a:r>
            <a:endParaRPr/>
          </a:p>
          <a:p>
            <a:pPr indent="-342900" lvl="0" marL="457200" rtl="0" algn="l">
              <a:spcBef>
                <a:spcPts val="0"/>
              </a:spcBef>
              <a:spcAft>
                <a:spcPts val="0"/>
              </a:spcAft>
              <a:buSzPts val="1800"/>
              <a:buChar char="-"/>
            </a:pPr>
            <a:r>
              <a:rPr lang="en"/>
              <a:t>Moved all the pages from file based database based</a:t>
            </a:r>
            <a:endParaRPr/>
          </a:p>
          <a:p>
            <a:pPr indent="-342900" lvl="0" marL="457200" rtl="0" algn="l">
              <a:spcBef>
                <a:spcPts val="0"/>
              </a:spcBef>
              <a:spcAft>
                <a:spcPts val="0"/>
              </a:spcAft>
              <a:buSzPts val="1800"/>
              <a:buChar char="-"/>
            </a:pPr>
            <a:r>
              <a:rPr lang="en"/>
              <a:t>Made db_connections.php to </a:t>
            </a:r>
            <a:r>
              <a:rPr lang="en"/>
              <a:t>facilitate</a:t>
            </a:r>
            <a:r>
              <a:rPr lang="en"/>
              <a:t> connection to the new database</a:t>
            </a:r>
            <a:endParaRPr/>
          </a:p>
          <a:p>
            <a:pPr indent="-342900" lvl="0" marL="457200" rtl="0" algn="l">
              <a:spcBef>
                <a:spcPts val="0"/>
              </a:spcBef>
              <a:spcAft>
                <a:spcPts val="0"/>
              </a:spcAft>
              <a:buSzPts val="1800"/>
              <a:buChar char="-"/>
            </a:pPr>
            <a:r>
              <a:rPr lang="en"/>
              <a:t>Handled util.php to create new functions to </a:t>
            </a:r>
            <a:r>
              <a:rPr lang="en"/>
              <a:t>interact</a:t>
            </a:r>
            <a:r>
              <a:rPr lang="en"/>
              <a:t> with the database</a:t>
            </a:r>
            <a:endParaRPr/>
          </a:p>
          <a:p>
            <a:pPr indent="-342900" lvl="0" marL="457200" rtl="0" algn="l">
              <a:spcBef>
                <a:spcPts val="0"/>
              </a:spcBef>
              <a:spcAft>
                <a:spcPts val="0"/>
              </a:spcAft>
              <a:buSzPts val="1800"/>
              <a:buChar char="-"/>
            </a:pPr>
            <a:r>
              <a:rPr lang="en"/>
              <a:t>Created the admin are which allows an admin to CRUD any of the database</a:t>
            </a:r>
            <a:endParaRPr/>
          </a:p>
          <a:p>
            <a:pPr indent="-317500" lvl="1" marL="914400" rtl="0" algn="l">
              <a:spcBef>
                <a:spcPts val="0"/>
              </a:spcBef>
              <a:spcAft>
                <a:spcPts val="0"/>
              </a:spcAft>
              <a:buSzPts val="1400"/>
              <a:buChar char="-"/>
            </a:pPr>
            <a:r>
              <a:rPr lang="en"/>
              <a:t>Specifically</a:t>
            </a:r>
            <a:r>
              <a:rPr lang="en"/>
              <a:t> the CR&amp;D Functions</a:t>
            </a:r>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Contributions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Tyler:</a:t>
            </a:r>
            <a:endParaRPr/>
          </a:p>
          <a:p>
            <a:pPr indent="-342900" lvl="0" marL="457200" rtl="0" algn="l">
              <a:spcBef>
                <a:spcPts val="1200"/>
              </a:spcBef>
              <a:spcAft>
                <a:spcPts val="0"/>
              </a:spcAft>
              <a:buSzPts val="1800"/>
              <a:buChar char="-"/>
            </a:pPr>
            <a:r>
              <a:rPr lang="en"/>
              <a:t>Designed the ERD</a:t>
            </a:r>
            <a:endParaRPr/>
          </a:p>
          <a:p>
            <a:pPr indent="-342900" lvl="0" marL="457200" rtl="0" algn="l">
              <a:spcBef>
                <a:spcPts val="0"/>
              </a:spcBef>
              <a:spcAft>
                <a:spcPts val="0"/>
              </a:spcAft>
              <a:buSzPts val="1800"/>
              <a:buChar char="-"/>
            </a:pPr>
            <a:r>
              <a:rPr lang="en"/>
              <a:t>Handled putting the Navbar and </a:t>
            </a:r>
            <a:r>
              <a:rPr lang="en"/>
              <a:t>similar</a:t>
            </a:r>
            <a:r>
              <a:rPr lang="en"/>
              <a:t> CSS in one file to include at the tops of all pages</a:t>
            </a:r>
            <a:endParaRPr/>
          </a:p>
          <a:p>
            <a:pPr indent="-342900" lvl="0" marL="457200" rtl="0" algn="l">
              <a:spcBef>
                <a:spcPts val="0"/>
              </a:spcBef>
              <a:spcAft>
                <a:spcPts val="0"/>
              </a:spcAft>
              <a:buSzPts val="1800"/>
              <a:buChar char="-"/>
            </a:pPr>
            <a:r>
              <a:rPr lang="en"/>
              <a:t>Completed </a:t>
            </a:r>
            <a:r>
              <a:rPr lang="en"/>
              <a:t>the</a:t>
            </a:r>
            <a:r>
              <a:rPr lang="en"/>
              <a:t> overall UI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Contributions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Suman</a:t>
            </a:r>
            <a:endParaRPr/>
          </a:p>
          <a:p>
            <a:pPr indent="-342900" lvl="0" marL="457200" rtl="0" algn="l">
              <a:spcBef>
                <a:spcPts val="1200"/>
              </a:spcBef>
              <a:spcAft>
                <a:spcPts val="0"/>
              </a:spcAft>
              <a:buSzPts val="1800"/>
              <a:buChar char="-"/>
            </a:pPr>
            <a:r>
              <a:rPr lang="en"/>
              <a:t>Helped with admin.php (making the save button work)</a:t>
            </a:r>
            <a:endParaRPr/>
          </a:p>
          <a:p>
            <a:pPr indent="-342900" lvl="0" marL="457200" rtl="0" algn="l">
              <a:spcBef>
                <a:spcPts val="0"/>
              </a:spcBef>
              <a:spcAft>
                <a:spcPts val="0"/>
              </a:spcAft>
              <a:buSzPts val="1800"/>
              <a:buChar char="-"/>
            </a:pPr>
            <a:r>
              <a:rPr lang="en"/>
              <a:t>Designed</a:t>
            </a:r>
            <a:r>
              <a:rPr lang="en"/>
              <a:t> the navbar </a:t>
            </a:r>
            <a:endParaRPr/>
          </a:p>
          <a:p>
            <a:pPr indent="-342900" lvl="0" marL="457200" rtl="0" algn="l">
              <a:spcBef>
                <a:spcPts val="0"/>
              </a:spcBef>
              <a:spcAft>
                <a:spcPts val="0"/>
              </a:spcAft>
              <a:buSzPts val="1800"/>
              <a:buChar char="-"/>
            </a:pPr>
            <a:r>
              <a:rPr lang="en"/>
              <a:t>Implemented</a:t>
            </a:r>
            <a:r>
              <a:rPr lang="en"/>
              <a:t> original UI</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