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816" y="-4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5E8E-BC1C-49B4-8219-2C7A48A47BBB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75AC-7AB6-4B90-A121-6E0E36377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3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5E8E-BC1C-49B4-8219-2C7A48A47BBB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75AC-7AB6-4B90-A121-6E0E36377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2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5E8E-BC1C-49B4-8219-2C7A48A47BBB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75AC-7AB6-4B90-A121-6E0E36377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2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5E8E-BC1C-49B4-8219-2C7A48A47BBB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75AC-7AB6-4B90-A121-6E0E36377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4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5E8E-BC1C-49B4-8219-2C7A48A47BBB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75AC-7AB6-4B90-A121-6E0E36377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2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5E8E-BC1C-49B4-8219-2C7A48A47BBB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75AC-7AB6-4B90-A121-6E0E36377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5E8E-BC1C-49B4-8219-2C7A48A47BBB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75AC-7AB6-4B90-A121-6E0E36377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5E8E-BC1C-49B4-8219-2C7A48A47BBB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75AC-7AB6-4B90-A121-6E0E36377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0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5E8E-BC1C-49B4-8219-2C7A48A47BBB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75AC-7AB6-4B90-A121-6E0E36377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0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5E8E-BC1C-49B4-8219-2C7A48A47BBB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75AC-7AB6-4B90-A121-6E0E36377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8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5E8E-BC1C-49B4-8219-2C7A48A47BBB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75AC-7AB6-4B90-A121-6E0E36377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4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95E8E-BC1C-49B4-8219-2C7A48A47BBB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F75AC-7AB6-4B90-A121-6E0E36377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2"/>
          <a:srcRect l="33542" t="556" r="28958" b="44074"/>
          <a:stretch/>
        </p:blipFill>
        <p:spPr>
          <a:xfrm>
            <a:off x="0" y="0"/>
            <a:ext cx="5094158" cy="423098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925826" y="312238"/>
            <a:ext cx="2259038" cy="151900"/>
          </a:xfrm>
          <a:prstGeom prst="line">
            <a:avLst/>
          </a:prstGeom>
          <a:ln w="285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88984" y="563646"/>
            <a:ext cx="895879" cy="48758"/>
          </a:xfrm>
          <a:prstGeom prst="line">
            <a:avLst/>
          </a:prstGeom>
          <a:ln w="285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25826" y="563645"/>
            <a:ext cx="2259037" cy="474809"/>
          </a:xfrm>
          <a:prstGeom prst="line">
            <a:avLst/>
          </a:prstGeom>
          <a:ln w="285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50018" y="589430"/>
            <a:ext cx="493058" cy="246337"/>
          </a:xfrm>
          <a:prstGeom prst="line">
            <a:avLst/>
          </a:prstGeom>
          <a:ln w="285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736924" y="2265484"/>
            <a:ext cx="895879" cy="48758"/>
          </a:xfrm>
          <a:prstGeom prst="line">
            <a:avLst/>
          </a:prstGeom>
          <a:ln w="285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912301" y="3554755"/>
            <a:ext cx="343472" cy="18693"/>
          </a:xfrm>
          <a:prstGeom prst="line">
            <a:avLst/>
          </a:prstGeom>
          <a:ln w="285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84864" y="312238"/>
            <a:ext cx="1434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Filename (non-input)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84864" y="479614"/>
            <a:ext cx="1673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Number of games (non-input)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84864" y="938347"/>
            <a:ext cx="1673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Number of images (non-input)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43077" y="717383"/>
            <a:ext cx="1975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Lesson code(input)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31274" y="2137531"/>
            <a:ext cx="1226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Images (for all games)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55773" y="3421965"/>
            <a:ext cx="160222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Game banner</a:t>
            </a:r>
          </a:p>
          <a:p>
            <a:r>
              <a:rPr lang="en-US" sz="1100" dirty="0"/>
              <a:t>Click to add floats or UTFBytes (numbers or strings)</a:t>
            </a:r>
          </a:p>
          <a:p>
            <a:r>
              <a:rPr lang="en-US" sz="1100" dirty="0"/>
              <a:t>Click the variable to add a value</a:t>
            </a:r>
          </a:p>
          <a:p>
            <a:r>
              <a:rPr lang="en-US" sz="1100" dirty="0"/>
              <a:t>Hold Ctrl and drag to rearrange variables</a:t>
            </a:r>
          </a:p>
          <a:p>
            <a:r>
              <a:rPr lang="en-US" sz="1100" dirty="0"/>
              <a:t>Right click to delete variable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55344" y="4307044"/>
            <a:ext cx="31818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KEY File Header</a:t>
            </a:r>
            <a:endParaRPr lang="en-US" sz="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50020" y="4546590"/>
            <a:ext cx="1080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Lesson Code</a:t>
            </a:r>
            <a:endParaRPr lang="en-US" sz="8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961131" y="4514388"/>
            <a:ext cx="515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 smtClean="0"/>
              <a:t>Num</a:t>
            </a:r>
            <a:r>
              <a:rPr lang="en-US" sz="800" b="1" dirty="0" smtClean="0"/>
              <a:t> of images</a:t>
            </a:r>
            <a:endParaRPr lang="en-US" sz="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308919" y="4514388"/>
            <a:ext cx="515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 smtClean="0"/>
              <a:t>Num</a:t>
            </a:r>
            <a:r>
              <a:rPr lang="en-US" sz="800" b="1" dirty="0" smtClean="0"/>
              <a:t> of games</a:t>
            </a:r>
            <a:endParaRPr lang="en-US" sz="8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420846" y="6152575"/>
            <a:ext cx="1080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err="1" smtClean="0"/>
              <a:t>url</a:t>
            </a:r>
            <a:endParaRPr lang="en-US" sz="800" b="1" dirty="0"/>
          </a:p>
        </p:txBody>
      </p:sp>
      <p:sp>
        <p:nvSpPr>
          <p:cNvPr id="34" name="Rectangle 33"/>
          <p:cNvSpPr/>
          <p:nvPr/>
        </p:nvSpPr>
        <p:spPr>
          <a:xfrm>
            <a:off x="950019" y="4314517"/>
            <a:ext cx="178871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FE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18114" y="4314517"/>
            <a:ext cx="178871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FE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296985" y="4314517"/>
            <a:ext cx="733605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BF1U1L1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030590" y="4314517"/>
            <a:ext cx="178871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FE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198685" y="4314517"/>
            <a:ext cx="178871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FE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375944" y="4314517"/>
            <a:ext cx="178871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FE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544039" y="4314517"/>
            <a:ext cx="178871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FE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eft Brace 44"/>
          <p:cNvSpPr/>
          <p:nvPr/>
        </p:nvSpPr>
        <p:spPr>
          <a:xfrm rot="16200000">
            <a:off x="1464743" y="4007765"/>
            <a:ext cx="49512" cy="1078958"/>
          </a:xfrm>
          <a:prstGeom prst="leftBrace">
            <a:avLst>
              <a:gd name="adj1" fmla="val 44245"/>
              <a:gd name="adj2" fmla="val 4817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e 45"/>
          <p:cNvSpPr/>
          <p:nvPr/>
        </p:nvSpPr>
        <p:spPr>
          <a:xfrm rot="16200000">
            <a:off x="2177705" y="4373761"/>
            <a:ext cx="49512" cy="346966"/>
          </a:xfrm>
          <a:prstGeom prst="leftBrace">
            <a:avLst>
              <a:gd name="adj1" fmla="val 44245"/>
              <a:gd name="adj2" fmla="val 4817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Brace 46"/>
          <p:cNvSpPr/>
          <p:nvPr/>
        </p:nvSpPr>
        <p:spPr>
          <a:xfrm rot="16200000">
            <a:off x="2530059" y="4373761"/>
            <a:ext cx="49512" cy="346966"/>
          </a:xfrm>
          <a:prstGeom prst="leftBrace">
            <a:avLst>
              <a:gd name="adj1" fmla="val 44245"/>
              <a:gd name="adj2" fmla="val 4817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50019" y="4878788"/>
            <a:ext cx="178871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FE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18113" y="4878788"/>
            <a:ext cx="395745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FE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103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513858" y="4878788"/>
            <a:ext cx="1590675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C:\Users\1\Documents\GitHub\keyword-games\Keyword Games and Activities\bin\</a:t>
            </a:r>
            <a:r>
              <a:rPr lang="en-US" sz="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\apple color_1@4x (2).png</a:t>
            </a:r>
            <a:endParaRPr lang="en-US" sz="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Left Brace 50"/>
          <p:cNvSpPr/>
          <p:nvPr/>
        </p:nvSpPr>
        <p:spPr>
          <a:xfrm rot="16200000">
            <a:off x="1976588" y="5035032"/>
            <a:ext cx="101375" cy="2154514"/>
          </a:xfrm>
          <a:prstGeom prst="leftBrace">
            <a:avLst>
              <a:gd name="adj1" fmla="val 44245"/>
              <a:gd name="adj2" fmla="val 4817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950019" y="5072407"/>
            <a:ext cx="178871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FE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118114" y="5072407"/>
            <a:ext cx="395744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FE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79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513858" y="5072407"/>
            <a:ext cx="1590675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C:\Users\1\Documents\GitHub\keyword-games\Keyword Games and Activities\bin\</a:t>
            </a:r>
            <a:r>
              <a:rPr lang="en-US" sz="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\apple color_1@4x.png</a:t>
            </a:r>
            <a:endParaRPr lang="en-US" sz="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50019" y="5269256"/>
            <a:ext cx="178871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FE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118114" y="5269256"/>
            <a:ext cx="395744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FE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103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513858" y="5269256"/>
            <a:ext cx="1590675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C:\Users\1\Documents\GitHub\keyword-games\Keyword Games and Activities\bin\</a:t>
            </a:r>
            <a:r>
              <a:rPr lang="en-US" sz="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\balloon color@4x (2).png</a:t>
            </a:r>
            <a:endParaRPr lang="en-US" sz="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50019" y="5468580"/>
            <a:ext cx="178871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FE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118114" y="5468580"/>
            <a:ext cx="395744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FE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99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513858" y="5468580"/>
            <a:ext cx="1590675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C:\Users\1\Documents\GitHub\keyword-games\Keyword Games and Activities\bin\</a:t>
            </a:r>
            <a:r>
              <a:rPr lang="en-US" sz="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\balloon color@4x.png</a:t>
            </a:r>
            <a:endParaRPr lang="en-US" sz="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50019" y="5665429"/>
            <a:ext cx="178871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FE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18114" y="5665429"/>
            <a:ext cx="395744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FE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108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513858" y="5665429"/>
            <a:ext cx="1590675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C:\Users\1\Documents\GitHub\keyword-games\Keyword Games and Activities\bin\</a:t>
            </a:r>
            <a:r>
              <a:rPr lang="en-US" sz="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\watermelon color_1@4x (2).png</a:t>
            </a:r>
            <a:endParaRPr lang="en-US" sz="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50019" y="5864753"/>
            <a:ext cx="178871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FE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118114" y="5864753"/>
            <a:ext cx="395744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FE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104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513858" y="5864753"/>
            <a:ext cx="1590675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C:\Users\1\Documents\GitHub\keyword-games\Keyword Games and Activities\bin\</a:t>
            </a:r>
            <a:r>
              <a:rPr lang="en-US" sz="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\watermelon color_1@4x.png</a:t>
            </a:r>
            <a:endParaRPr lang="en-US" sz="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Left Brace 67"/>
          <p:cNvSpPr/>
          <p:nvPr/>
        </p:nvSpPr>
        <p:spPr>
          <a:xfrm>
            <a:off x="791472" y="4284045"/>
            <a:ext cx="96621" cy="1884816"/>
          </a:xfrm>
          <a:prstGeom prst="leftBrace">
            <a:avLst>
              <a:gd name="adj1" fmla="val 44245"/>
              <a:gd name="adj2" fmla="val 4817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44450" y="5068819"/>
            <a:ext cx="788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Image data</a:t>
            </a:r>
            <a:endParaRPr lang="en-US" sz="800" b="1" dirty="0"/>
          </a:p>
        </p:txBody>
      </p:sp>
      <p:sp>
        <p:nvSpPr>
          <p:cNvPr id="70" name="Left Brace 69"/>
          <p:cNvSpPr/>
          <p:nvPr/>
        </p:nvSpPr>
        <p:spPr>
          <a:xfrm>
            <a:off x="791472" y="6786579"/>
            <a:ext cx="96621" cy="1463224"/>
          </a:xfrm>
          <a:prstGeom prst="leftBrace">
            <a:avLst>
              <a:gd name="adj1" fmla="val 44245"/>
              <a:gd name="adj2" fmla="val 4817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4450" y="7500915"/>
            <a:ext cx="788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Game data</a:t>
            </a:r>
            <a:endParaRPr lang="en-US" sz="800" b="1" dirty="0"/>
          </a:p>
        </p:txBody>
      </p:sp>
      <p:sp>
        <p:nvSpPr>
          <p:cNvPr id="72" name="Rectangle 71"/>
          <p:cNvSpPr/>
          <p:nvPr/>
        </p:nvSpPr>
        <p:spPr>
          <a:xfrm>
            <a:off x="950019" y="7023170"/>
            <a:ext cx="178871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FE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128890" y="7023170"/>
            <a:ext cx="178871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FE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50019" y="7225274"/>
            <a:ext cx="178871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FE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128890" y="7225274"/>
            <a:ext cx="178871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FE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662071" y="7225274"/>
            <a:ext cx="178871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FE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839226" y="7225274"/>
            <a:ext cx="322949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FE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162175" y="7224875"/>
            <a:ext cx="889000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306045" y="7225274"/>
            <a:ext cx="178871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FE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484916" y="7225274"/>
            <a:ext cx="178871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FE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950019" y="7424903"/>
            <a:ext cx="178871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FE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128890" y="7424903"/>
            <a:ext cx="178871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FE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62071" y="7424903"/>
            <a:ext cx="178871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FE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839226" y="7424903"/>
            <a:ext cx="322949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FE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162175" y="7424504"/>
            <a:ext cx="889000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balloon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306045" y="7424903"/>
            <a:ext cx="178871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FE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484916" y="7424903"/>
            <a:ext cx="178871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FE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50019" y="7622275"/>
            <a:ext cx="178871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FE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128890" y="7622275"/>
            <a:ext cx="178871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FE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662071" y="7622275"/>
            <a:ext cx="178871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FE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839226" y="7622275"/>
            <a:ext cx="322949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FE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162175" y="7621876"/>
            <a:ext cx="889000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watermelon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306045" y="7622275"/>
            <a:ext cx="178871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FE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484916" y="7622275"/>
            <a:ext cx="178871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FE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Left Brace 95"/>
          <p:cNvSpPr/>
          <p:nvPr/>
        </p:nvSpPr>
        <p:spPr>
          <a:xfrm rot="16200000">
            <a:off x="1077346" y="7695100"/>
            <a:ext cx="101375" cy="356027"/>
          </a:xfrm>
          <a:prstGeom prst="leftBrace">
            <a:avLst>
              <a:gd name="adj1" fmla="val 44245"/>
              <a:gd name="adj2" fmla="val 4817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Left Brace 96"/>
          <p:cNvSpPr/>
          <p:nvPr/>
        </p:nvSpPr>
        <p:spPr>
          <a:xfrm rot="16200000">
            <a:off x="1433370" y="7695100"/>
            <a:ext cx="101375" cy="356027"/>
          </a:xfrm>
          <a:prstGeom prst="leftBrace">
            <a:avLst>
              <a:gd name="adj1" fmla="val 44245"/>
              <a:gd name="adj2" fmla="val 4817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Left Brace 97"/>
          <p:cNvSpPr/>
          <p:nvPr/>
        </p:nvSpPr>
        <p:spPr>
          <a:xfrm rot="16200000">
            <a:off x="2305934" y="7178559"/>
            <a:ext cx="101375" cy="1389107"/>
          </a:xfrm>
          <a:prstGeom prst="leftBrace">
            <a:avLst>
              <a:gd name="adj1" fmla="val 44245"/>
              <a:gd name="adj2" fmla="val 4817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951738" y="7911249"/>
            <a:ext cx="352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err="1" smtClean="0"/>
              <a:t>Img</a:t>
            </a:r>
            <a:r>
              <a:rPr lang="en-US" sz="800" b="1" dirty="0" smtClean="0"/>
              <a:t> ref</a:t>
            </a:r>
            <a:endParaRPr lang="en-US" sz="8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1276374" y="7911249"/>
            <a:ext cx="411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mask ref</a:t>
            </a:r>
            <a:endParaRPr lang="en-US" sz="8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1844960" y="7911249"/>
            <a:ext cx="1007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word</a:t>
            </a:r>
            <a:endParaRPr lang="en-US" sz="8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1269634" y="7016086"/>
            <a:ext cx="10869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ym typeface="Wingdings" panose="05000000000000000000" pitchFamily="2" charset="2"/>
              </a:rPr>
              <a:t> Number of images</a:t>
            </a:r>
            <a:endParaRPr lang="en-US" sz="800" b="1" dirty="0"/>
          </a:p>
        </p:txBody>
      </p:sp>
      <p:sp>
        <p:nvSpPr>
          <p:cNvPr id="103" name="Left Brace 102"/>
          <p:cNvSpPr/>
          <p:nvPr/>
        </p:nvSpPr>
        <p:spPr>
          <a:xfrm>
            <a:off x="791472" y="8395780"/>
            <a:ext cx="109816" cy="440381"/>
          </a:xfrm>
          <a:prstGeom prst="leftBrace">
            <a:avLst>
              <a:gd name="adj1" fmla="val 44245"/>
              <a:gd name="adj2" fmla="val 4817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44450" y="8508891"/>
            <a:ext cx="788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Game data</a:t>
            </a:r>
            <a:endParaRPr lang="en-US" sz="800" b="1" dirty="0"/>
          </a:p>
        </p:txBody>
      </p:sp>
      <p:sp>
        <p:nvSpPr>
          <p:cNvPr id="135" name="Rectangle 134"/>
          <p:cNvSpPr/>
          <p:nvPr/>
        </p:nvSpPr>
        <p:spPr>
          <a:xfrm>
            <a:off x="951265" y="6815936"/>
            <a:ext cx="178871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FE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128890" y="6815936"/>
            <a:ext cx="322949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FE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451839" y="6815537"/>
            <a:ext cx="889000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coloring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344173" y="6815289"/>
            <a:ext cx="178871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FE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523044" y="6815289"/>
            <a:ext cx="178871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FE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701915" y="6815289"/>
            <a:ext cx="178871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FE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880786" y="6815289"/>
            <a:ext cx="352387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FE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Left Brace 141"/>
          <p:cNvSpPr/>
          <p:nvPr/>
        </p:nvSpPr>
        <p:spPr>
          <a:xfrm rot="5400000" flipV="1">
            <a:off x="1593921" y="6039661"/>
            <a:ext cx="103017" cy="1390819"/>
          </a:xfrm>
          <a:prstGeom prst="leftBrace">
            <a:avLst>
              <a:gd name="adj1" fmla="val 44245"/>
              <a:gd name="adj2" fmla="val 4817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Left Brace 142"/>
          <p:cNvSpPr/>
          <p:nvPr/>
        </p:nvSpPr>
        <p:spPr>
          <a:xfrm rot="5400000" flipV="1">
            <a:off x="2473130" y="6557793"/>
            <a:ext cx="96496" cy="361076"/>
          </a:xfrm>
          <a:prstGeom prst="leftBrace">
            <a:avLst>
              <a:gd name="adj1" fmla="val 44245"/>
              <a:gd name="adj2" fmla="val 4817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Left Brace 143"/>
          <p:cNvSpPr/>
          <p:nvPr/>
        </p:nvSpPr>
        <p:spPr>
          <a:xfrm rot="5400000" flipV="1">
            <a:off x="2918461" y="6471868"/>
            <a:ext cx="96497" cy="532925"/>
          </a:xfrm>
          <a:prstGeom prst="leftBrace">
            <a:avLst>
              <a:gd name="adj1" fmla="val 44245"/>
              <a:gd name="adj2" fmla="val 4817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978142" y="6439680"/>
            <a:ext cx="12824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g</a:t>
            </a:r>
            <a:r>
              <a:rPr lang="en-US" sz="800" b="1" dirty="0" smtClean="0"/>
              <a:t>ame name</a:t>
            </a:r>
            <a:endParaRPr lang="en-US" sz="8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2278519" y="6363535"/>
            <a:ext cx="467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game code</a:t>
            </a:r>
            <a:endParaRPr lang="en-US" sz="800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2662819" y="6363535"/>
            <a:ext cx="675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number of variables</a:t>
            </a:r>
            <a:endParaRPr lang="en-US" sz="8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3250169" y="6804243"/>
            <a:ext cx="31818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Game Header</a:t>
            </a:r>
            <a:endParaRPr lang="en-US" sz="800" b="1" dirty="0"/>
          </a:p>
        </p:txBody>
      </p:sp>
      <p:sp>
        <p:nvSpPr>
          <p:cNvPr id="156" name="Rectangle 155"/>
          <p:cNvSpPr/>
          <p:nvPr/>
        </p:nvSpPr>
        <p:spPr>
          <a:xfrm>
            <a:off x="951265" y="8417936"/>
            <a:ext cx="178871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FE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1128890" y="8417936"/>
            <a:ext cx="322949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FE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1451839" y="8417537"/>
            <a:ext cx="889000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2344173" y="8417289"/>
            <a:ext cx="178871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FE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2523044" y="8417289"/>
            <a:ext cx="178871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FE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2701915" y="8417289"/>
            <a:ext cx="178871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FE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2880786" y="8417289"/>
            <a:ext cx="352387" cy="199324"/>
          </a:xfrm>
          <a:prstGeom prst="rect">
            <a:avLst/>
          </a:prstGeom>
          <a:solidFill>
            <a:schemeClr val="bg1"/>
          </a:solidFill>
          <a:ln w="12700">
            <a:solidFill>
              <a:srgbClr val="FE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3250169" y="8406243"/>
            <a:ext cx="31818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Game Header</a:t>
            </a:r>
            <a:endParaRPr lang="en-US" sz="800" b="1" dirty="0"/>
          </a:p>
        </p:txBody>
      </p:sp>
      <p:sp>
        <p:nvSpPr>
          <p:cNvPr id="164" name="TextBox 163"/>
          <p:cNvSpPr txBox="1"/>
          <p:nvPr/>
        </p:nvSpPr>
        <p:spPr>
          <a:xfrm>
            <a:off x="867468" y="8587070"/>
            <a:ext cx="3181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…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194851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206</Words>
  <Application>Microsoft Office PowerPoint</Application>
  <PresentationFormat>A4 Paper (210x297 mm)</PresentationFormat>
  <Paragraphs>90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JJ Davies</dc:creator>
  <cp:lastModifiedBy>JJ Davies</cp:lastModifiedBy>
  <cp:revision>10</cp:revision>
  <dcterms:created xsi:type="dcterms:W3CDTF">2017-08-24T07:55:37Z</dcterms:created>
  <dcterms:modified xsi:type="dcterms:W3CDTF">2017-08-24T09:34:25Z</dcterms:modified>
</cp:coreProperties>
</file>