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58" r:id="rId6"/>
    <p:sldId id="259" r:id="rId7"/>
    <p:sldId id="261" r:id="rId8"/>
    <p:sldId id="260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2" autoAdjust="0"/>
    <p:restoredTop sz="94660"/>
  </p:normalViewPr>
  <p:slideViewPr>
    <p:cSldViewPr snapToGrid="0">
      <p:cViewPr varScale="1">
        <p:scale>
          <a:sx n="73" d="100"/>
          <a:sy n="73" d="100"/>
        </p:scale>
        <p:origin x="8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02733-6EFC-47F0-BA3A-52F88A6A59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266970-F582-4EF9-A3F1-8B3CEC8B67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7602C-C3E9-4395-9665-9201D78CD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192DB-F847-40FE-8D76-2AE342548661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6C26B-8916-4EB7-8474-F86921574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3648C-6F5B-4B94-9C70-F16AE080C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F72F-13F4-42F8-A579-AC9E691DE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584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F98DA-4E2D-4FA9-B5D7-D558DBAFE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615A1-0FE1-419E-B1DE-6AC58AAD0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AC3E6-32DE-46D5-911E-DB41A4243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192DB-F847-40FE-8D76-2AE342548661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9E173-0F3B-4527-8DD0-285B5BA55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4D829-B1E5-4A2F-ABC2-4E315B62E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F72F-13F4-42F8-A579-AC9E691DE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9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9A92D3-98B1-4718-B028-83207E77DB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4FD401-E65E-49E2-B621-B2DF8F817E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6E9B1-C4BA-4086-9312-3B6B8926F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192DB-F847-40FE-8D76-2AE342548661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F3C0B-4B34-4655-9353-AE6F579E3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AF5A8-2BA4-4859-B201-A61B2C68B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F72F-13F4-42F8-A579-AC9E691DE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4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77EAA-597B-47A4-B85F-E9B6B25D7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0E86A-A814-4058-9EFA-1B5BDC875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7DBB4-E197-4CB5-B31C-34AC26413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192DB-F847-40FE-8D76-2AE342548661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9D114-EE4D-422C-9A53-39D31CF48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D7B38-953D-4A70-A014-279FAD8AE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F72F-13F4-42F8-A579-AC9E691DE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46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27D89-8C45-46F8-87B8-D75D106E9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772AD-1579-4430-8FA0-AD65786B6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2326D-E301-4E15-9A44-B45686F04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192DB-F847-40FE-8D76-2AE342548661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03758-1B9B-483D-97CC-D5B05B0E4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1EB67-0C1F-4691-BC96-F405D0191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F72F-13F4-42F8-A579-AC9E691DE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22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C5EFC-2791-490A-874B-F306B2105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5AC96-C955-471E-8A97-6D9058F1FE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EC3D7E-937B-4048-BDCD-CCED72E79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98EF93-25CD-4C1F-A224-98453BE8A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192DB-F847-40FE-8D76-2AE342548661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F50EB9-3DA3-4DB7-A238-1C7EAC364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248B7E-E744-46F3-AFE3-83367DAD4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F72F-13F4-42F8-A579-AC9E691DE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30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50785-E8F6-4A97-9DF0-7CA6CDA5D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B0526-FFDC-4ECA-B4AC-C02202951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DD61B-C5CF-44C0-BD28-68160C610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294B37-5CBB-4618-84AA-6E617CB64E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87A25E-2111-4DB9-B0D1-95631EA611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E1FA8C-9175-42DF-94CF-51C381204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192DB-F847-40FE-8D76-2AE342548661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8285C9-018E-4E6D-BEC6-9B4E50494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4D2B48-3D01-4275-89E4-35B5E6A19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F72F-13F4-42F8-A579-AC9E691DE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53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E3226-83B2-4AAE-9971-6AF0D4A61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D42C76-BF3A-4680-9D06-06486B6E6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192DB-F847-40FE-8D76-2AE342548661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C8FFA8-3620-4110-9E1A-57642550B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AAC88D-7C42-4596-A9D4-F9B85313F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F72F-13F4-42F8-A579-AC9E691DE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436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4865C6-5955-43F9-BC78-C5548813E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192DB-F847-40FE-8D76-2AE342548661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FAC41B-187D-4D15-AFEC-8AF74BA5C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8D11C-AD9A-4F74-8429-4631FCAFA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F72F-13F4-42F8-A579-AC9E691DE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16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7004F-E7E4-49B3-BBCB-25A681489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BCC23-EE23-4D2F-A98F-AE5A9D3D7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52D007-4D0E-4B45-B16E-3AF7F8260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47CCB-67DA-4C24-AAFC-F990F446E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192DB-F847-40FE-8D76-2AE342548661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977A1-83EB-422A-925E-3A9DD16F0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00574-E0B5-41DB-9050-31E9B1B40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F72F-13F4-42F8-A579-AC9E691DE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94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28F47-C0FB-44DE-8461-81E56BB84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5FF40D-9BCE-4D5A-A3BB-81B7DD8E7C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4C3F60-6CD4-4466-B228-5340F3C60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55DE6-3CCB-45F3-ACB4-70A8DC9B0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192DB-F847-40FE-8D76-2AE342548661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3473C-228B-408B-BD23-5D302EE3B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37F7F-9C8E-4FE9-845E-C8A643FAF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F72F-13F4-42F8-A579-AC9E691DE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3F2BCD-7DA4-47A4-A2D8-65421E7E3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7CD7C-F539-4DF2-B36C-585237491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93CCC-F28B-430C-9DF8-A794D5507D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192DB-F847-40FE-8D76-2AE342548661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05B02-09C1-41EC-BBF9-D26FB78CE9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03071-1B51-4BA2-9E8F-E8143F830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BF72F-13F4-42F8-A579-AC9E691DE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539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jjdawu/2a9ed0064214dd705ce13063a808c594" TargetMode="External"/><Relationship Id="rId2" Type="http://schemas.openxmlformats.org/officeDocument/2006/relationships/hyperlink" Target="https://dataplatform.cloud.ibm.com/analytics/notebooks/v2/0dca9b3d-6ff2-48de-8489-1c7da16f34f8/view?access_token=4384236afa11f2bb2ab302520c201cb873c5041fee15ee4ee93223b32e86e03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Vegetarianis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88484-EA65-4604-BC97-3154EEE58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68285"/>
          </a:xfrm>
        </p:spPr>
        <p:txBody>
          <a:bodyPr>
            <a:normAutofit/>
          </a:bodyPr>
          <a:lstStyle/>
          <a:p>
            <a:r>
              <a:rPr lang="en-US" sz="3600" dirty="0"/>
              <a:t>The best place to open a vegetarian restaurant in Manhattan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4F8FB-69E7-4ED1-9271-69E83AA09F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Capstone Project - The Battle of Neighborhoods</a:t>
            </a:r>
          </a:p>
        </p:txBody>
      </p:sp>
    </p:spTree>
    <p:extLst>
      <p:ext uri="{BB962C8B-B14F-4D97-AF65-F5344CB8AC3E}">
        <p14:creationId xmlns:p14="http://schemas.microsoft.com/office/powerpoint/2010/main" val="3110631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A4AA0-EAFF-421C-9FC9-E1683CBEF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7255"/>
            <a:ext cx="10515600" cy="5409708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FourSquare</a:t>
            </a:r>
            <a:r>
              <a:rPr lang="en-US" dirty="0"/>
              <a:t>, we get all accessible venues of ‘food’ categories for each neighborhood</a:t>
            </a:r>
          </a:p>
          <a:p>
            <a:r>
              <a:rPr lang="en-US" dirty="0"/>
              <a:t>We defines ‘accessible’ for a neighborhood being with in a radius  from the center of the neighborhood.</a:t>
            </a:r>
          </a:p>
          <a:p>
            <a:r>
              <a:rPr lang="en-US" dirty="0"/>
              <a:t>The radius being use is 1647 meters (0.75* Max distance of between nearest neighborhoods)</a:t>
            </a:r>
          </a:p>
          <a:p>
            <a:r>
              <a:rPr lang="en-US" dirty="0"/>
              <a:t>Note: there are overlaps, a venue could be counted as accessible for more than one neighborhoods. That is by design. </a:t>
            </a:r>
          </a:p>
        </p:txBody>
      </p:sp>
    </p:spTree>
    <p:extLst>
      <p:ext uri="{BB962C8B-B14F-4D97-AF65-F5344CB8AC3E}">
        <p14:creationId xmlns:p14="http://schemas.microsoft.com/office/powerpoint/2010/main" val="1432607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A4AA0-EAFF-421C-9FC9-E1683CBEF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7255"/>
            <a:ext cx="10515600" cy="5409708"/>
          </a:xfrm>
        </p:spPr>
        <p:txBody>
          <a:bodyPr/>
          <a:lstStyle/>
          <a:p>
            <a:r>
              <a:rPr lang="en-US" dirty="0"/>
              <a:t>We filter out non-restaurant venues like Bakery etc.</a:t>
            </a:r>
          </a:p>
          <a:p>
            <a:r>
              <a:rPr lang="en-US" dirty="0"/>
              <a:t>We calculate total accessible restaurants for each neighborhood.</a:t>
            </a:r>
          </a:p>
          <a:p>
            <a:r>
              <a:rPr lang="en-US" dirty="0"/>
              <a:t>We calculate vegetarian restaurants for each neighborhood.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We calculated ratio of vegetarian restaurants against total number of restaurants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8992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A4AA0-EAFF-421C-9FC9-E1683CBEF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538"/>
            <a:ext cx="10515600" cy="5948855"/>
          </a:xfrm>
        </p:spPr>
        <p:txBody>
          <a:bodyPr>
            <a:normAutofit/>
          </a:bodyPr>
          <a:lstStyle/>
          <a:p>
            <a:r>
              <a:rPr lang="en-US" dirty="0"/>
              <a:t>Numbers of total, vegetarian, Mexican restaurants, and by latitudes (From downtown to uptown)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in the above graph, there are also number of Mexican restaurants for each neighborhood. This is for optional study of food style. But not use here.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34CD23-A42A-4218-9604-8A480180B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" y="1408386"/>
            <a:ext cx="11458575" cy="516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837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A4AA0-EAFF-421C-9FC9-E1683CBEF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538"/>
            <a:ext cx="10515600" cy="5948855"/>
          </a:xfrm>
        </p:spPr>
        <p:txBody>
          <a:bodyPr>
            <a:normAutofit/>
          </a:bodyPr>
          <a:lstStyle/>
          <a:p>
            <a:r>
              <a:rPr lang="en-US" dirty="0"/>
              <a:t>Notes:</a:t>
            </a:r>
          </a:p>
          <a:p>
            <a:r>
              <a:rPr lang="en-US" dirty="0"/>
              <a:t>Since 3-D plotting may not be very clear in this case, we use 2-D plotting.</a:t>
            </a:r>
          </a:p>
          <a:p>
            <a:r>
              <a:rPr lang="en-US" dirty="0"/>
              <a:t>Manhattan is an elongated area, we plot by latitudes, form downtown to uptown</a:t>
            </a:r>
          </a:p>
          <a:p>
            <a:r>
              <a:rPr lang="en-US" dirty="0"/>
              <a:t>In the this graph, there are also number of Mexican restaurants for each neighborhood. This is for optional study of food style. But not use in this study.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370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A4AA0-EAFF-421C-9FC9-E1683CBEF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905" y="292336"/>
            <a:ext cx="6053958" cy="63712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Numerically we can classify for each neighborhood, in terms of vegetarian restaurant resource by ratio of vegetarian to all restaurants.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Sufficient: more than mean value</a:t>
            </a:r>
          </a:p>
          <a:p>
            <a:r>
              <a:rPr lang="en-US" dirty="0">
                <a:solidFill>
                  <a:srgbClr val="FFC000"/>
                </a:solidFill>
              </a:rPr>
              <a:t>Some: non-zero but less than mean value</a:t>
            </a:r>
          </a:p>
          <a:p>
            <a:r>
              <a:rPr lang="en-US" dirty="0">
                <a:solidFill>
                  <a:srgbClr val="FF0000"/>
                </a:solidFill>
              </a:rPr>
              <a:t>Lack: zero value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AA4959-C9B2-4868-A8CC-DD2C0C921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1517" y="292335"/>
            <a:ext cx="5160579" cy="627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243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A4AA0-EAFF-421C-9FC9-E1683CBEF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538"/>
            <a:ext cx="10515600" cy="5948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are several neighborhoods has no vegetarian restaurants with in their own accessible radius. They are all candidate of for a new vegetarian restaurants.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E2D38DC-B56F-40C8-8140-8497BBFE2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820" y="2286657"/>
            <a:ext cx="86868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187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A4AA0-EAFF-421C-9FC9-E1683CBEF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538"/>
            <a:ext cx="10515600" cy="5948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determine which one is most needed, we look at their nearby</a:t>
            </a:r>
          </a:p>
          <a:p>
            <a:pPr marL="0" indent="0">
              <a:buNone/>
            </a:pPr>
            <a:r>
              <a:rPr lang="en-US" dirty="0"/>
              <a:t>Define </a:t>
            </a:r>
            <a:r>
              <a:rPr lang="en-US" dirty="0" err="1"/>
              <a:t>access_distance</a:t>
            </a:r>
            <a:r>
              <a:rPr lang="en-US" dirty="0"/>
              <a:t> being the distance to nearest neighbor which has vegetarian restaurants.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CDDE48-A047-4006-8F84-EFD9428A4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647" y="2455971"/>
            <a:ext cx="1009650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736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5D960-8CA5-453F-857E-401F041C0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F7179-21C1-4F5E-9B47-59A972131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Neighborhood </a:t>
            </a:r>
            <a:r>
              <a:rPr lang="en-US" i="1" dirty="0"/>
              <a:t>Marble Hill</a:t>
            </a:r>
            <a:r>
              <a:rPr lang="en-US" dirty="0"/>
              <a:t> has no vegetarian restaurant, it also longest distant to access nearby vegetarian restaurants.</a:t>
            </a:r>
            <a:br>
              <a:rPr lang="en-US" dirty="0"/>
            </a:br>
            <a:r>
              <a:rPr lang="en-US" dirty="0"/>
              <a:t>We recommend the following neighborhood to be the top candidate for new vegetarian restaurant.</a:t>
            </a:r>
          </a:p>
          <a:p>
            <a:r>
              <a:rPr lang="en-US" b="1" dirty="0"/>
              <a:t>Top Candidate: Marble Hill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12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865BB-06FD-47EA-A21A-965174FEB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Notebook shared link and </a:t>
            </a:r>
            <a:r>
              <a:rPr lang="en-US" dirty="0" err="1"/>
              <a:t>Github</a:t>
            </a:r>
            <a:r>
              <a:rPr lang="en-US" dirty="0"/>
              <a:t>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64153-8FD3-4144-BD01-B92459E72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https://dataplatform.cloud.ibm.com/analytics/notebooks/v2/0dca9b3d-6ff2-48de-8489-1c7da16f34f8/view?access_token=4384236afa11f2bb2ab302520c201cb873c5041fee15ee4ee93223b32e86e03d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https://gist.github.com/jjdawu/2a9ed0064214dd705ce13063a808c594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543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88484-EA65-4604-BC97-3154EEE58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95623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b="1" dirty="0"/>
              <a:t>A.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4F8FB-69E7-4ED1-9271-69E83AA09F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02069"/>
            <a:ext cx="9144000" cy="3155731"/>
          </a:xfrm>
        </p:spPr>
        <p:txBody>
          <a:bodyPr/>
          <a:lstStyle/>
          <a:p>
            <a:pPr algn="l"/>
            <a:r>
              <a:rPr lang="en-US" dirty="0"/>
              <a:t>A.1 Vegetarian population in US and in NYC</a:t>
            </a:r>
          </a:p>
          <a:p>
            <a:pPr algn="l"/>
            <a:r>
              <a:rPr lang="en-US" dirty="0"/>
              <a:t>A.2 Vegetarian dining environment</a:t>
            </a:r>
          </a:p>
          <a:p>
            <a:pPr algn="l"/>
            <a:r>
              <a:rPr lang="en-US" dirty="0"/>
              <a:t>A.3 Open a new vegetarian restaurant in NYC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15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A5188-E5B8-4C8B-9657-B8106322B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2337"/>
          </a:xfrm>
        </p:spPr>
        <p:txBody>
          <a:bodyPr>
            <a:normAutofit fontScale="90000"/>
          </a:bodyPr>
          <a:lstStyle/>
          <a:p>
            <a:r>
              <a:rPr lang="en-US" dirty="0"/>
              <a:t>Vegetarian population by State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6D21F8-1E7A-4B65-B5B9-9DB4E3FFC3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3238" y="1093788"/>
            <a:ext cx="8065524" cy="508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182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54D44-B3CB-45D7-B2B4-2F3A72A2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While many restaurants offer vegetarian dishes, many vegetarians prefer pure vegetarian restaurants.</a:t>
            </a:r>
          </a:p>
          <a:p>
            <a:r>
              <a:rPr lang="en-US" dirty="0"/>
              <a:t>They trust the food being prepared.</a:t>
            </a:r>
          </a:p>
          <a:p>
            <a:r>
              <a:rPr lang="en-US" dirty="0"/>
              <a:t>They enjoy the environment of pure vegetarian restaurants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Reference: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https://en.wikipedia.org/wiki/Vegetarianism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972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BB4F8FB-69E7-4ED1-9271-69E83AA09F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02069"/>
            <a:ext cx="9144000" cy="4319752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NY has very large vegetarian population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Vegetarians prefer dinning in vegetarian environment</a:t>
            </a:r>
          </a:p>
          <a:p>
            <a:pPr algn="l"/>
            <a:r>
              <a:rPr lang="en-US" dirty="0"/>
              <a:t>So we’ll study which neighborhood is a best place to open a new restaurant in NYC( Manhattan)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Objective:</a:t>
            </a:r>
          </a:p>
          <a:p>
            <a:pPr algn="l"/>
            <a:r>
              <a:rPr lang="en-US" dirty="0"/>
              <a:t>Find a neighborhood for new vegetarian restaurant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Goal:</a:t>
            </a:r>
          </a:p>
          <a:p>
            <a:pPr algn="l"/>
            <a:r>
              <a:rPr lang="en-US" dirty="0"/>
              <a:t>Location of the new vegetarian restaurant should make access of vegetarian restaurants more convenient</a:t>
            </a:r>
          </a:p>
          <a:p>
            <a:pPr algn="l"/>
            <a:r>
              <a:rPr lang="en-US" dirty="0"/>
              <a:t> 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B4AF8AB-F76B-41B5-963D-A7688615D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95623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b="1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254448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BB4F8FB-69E7-4ED1-9271-69E83AA09F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02069"/>
            <a:ext cx="9144000" cy="4319752"/>
          </a:xfrm>
        </p:spPr>
        <p:txBody>
          <a:bodyPr>
            <a:normAutofit/>
          </a:bodyPr>
          <a:lstStyle/>
          <a:p>
            <a:pPr algn="l"/>
            <a:endParaRPr lang="en-US" dirty="0"/>
          </a:p>
          <a:p>
            <a:pPr algn="l"/>
            <a:r>
              <a:rPr lang="en-US" dirty="0"/>
              <a:t>For our goal, we need to find out in each neighborhood :</a:t>
            </a:r>
          </a:p>
          <a:p>
            <a:pPr algn="l"/>
            <a:r>
              <a:rPr lang="en-US" dirty="0"/>
              <a:t>1) How demanding are restaurants in  general</a:t>
            </a:r>
          </a:p>
          <a:p>
            <a:pPr algn="l"/>
            <a:r>
              <a:rPr lang="en-US" dirty="0"/>
              <a:t>2) Accessibility of vegetarian restaurant</a:t>
            </a:r>
          </a:p>
          <a:p>
            <a:pPr algn="l"/>
            <a:r>
              <a:rPr lang="en-US" dirty="0"/>
              <a:t> </a:t>
            </a:r>
          </a:p>
          <a:p>
            <a:pPr algn="l"/>
            <a:r>
              <a:rPr lang="en-US" dirty="0"/>
              <a:t>The places where:</a:t>
            </a:r>
          </a:p>
          <a:p>
            <a:pPr marL="457200" indent="-457200" algn="l">
              <a:buAutoNum type="arabicParenR"/>
            </a:pPr>
            <a:r>
              <a:rPr lang="en-US" dirty="0"/>
              <a:t>Restaurants are in high demanding</a:t>
            </a:r>
          </a:p>
          <a:p>
            <a:pPr marL="457200" indent="-457200" algn="l">
              <a:buAutoNum type="arabicParenR"/>
            </a:pPr>
            <a:r>
              <a:rPr lang="en-US" dirty="0"/>
              <a:t>But has poor accessibility to vegetarian restaurants</a:t>
            </a:r>
          </a:p>
          <a:p>
            <a:pPr algn="l"/>
            <a:r>
              <a:rPr lang="en-US" dirty="0"/>
              <a:t>Is the idea place for a new vegetarian restaurant.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B4AF8AB-F76B-41B5-963D-A7688615D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95623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b="1" dirty="0"/>
              <a:t>Key issues</a:t>
            </a:r>
          </a:p>
        </p:txBody>
      </p:sp>
    </p:spTree>
    <p:extLst>
      <p:ext uri="{BB962C8B-B14F-4D97-AF65-F5344CB8AC3E}">
        <p14:creationId xmlns:p14="http://schemas.microsoft.com/office/powerpoint/2010/main" val="3210120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BB4F8FB-69E7-4ED1-9271-69E83AA09F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02069"/>
            <a:ext cx="9144000" cy="4319752"/>
          </a:xfrm>
        </p:spPr>
        <p:txBody>
          <a:bodyPr>
            <a:normAutofit/>
          </a:bodyPr>
          <a:lstStyle/>
          <a:p>
            <a:pPr marL="457200" indent="-457200" algn="l">
              <a:buAutoNum type="arabicParenR"/>
            </a:pPr>
            <a:r>
              <a:rPr lang="en-US" dirty="0"/>
              <a:t>We will use number of Restaurants are in a neighborhood to estimate degree of demanding of restaurants. A neighborhood has more restaurants implies it has more dementing of restaurants.</a:t>
            </a:r>
          </a:p>
          <a:p>
            <a:pPr marL="457200" indent="-457200" algn="l">
              <a:buAutoNum type="arabicParenR"/>
            </a:pPr>
            <a:r>
              <a:rPr lang="en-US" dirty="0"/>
              <a:t>We will use the 2 following numbers to estimate the accessibility to vegetarian restaurants</a:t>
            </a:r>
          </a:p>
          <a:p>
            <a:pPr algn="l"/>
            <a:r>
              <a:rPr lang="en-US" dirty="0"/>
              <a:t>	Number of vegetarian restaurants in this neighborhood.</a:t>
            </a:r>
          </a:p>
          <a:p>
            <a:pPr algn="l"/>
            <a:r>
              <a:rPr lang="en-US" dirty="0"/>
              <a:t>	Number of vegetarian restaurants in nearby neighborhoods with consideration of accessible distance.</a:t>
            </a:r>
          </a:p>
          <a:p>
            <a:pPr algn="l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B4AF8AB-F76B-41B5-963D-A7688615D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95623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b="1" dirty="0"/>
              <a:t>Assumptions</a:t>
            </a:r>
          </a:p>
        </p:txBody>
      </p:sp>
    </p:spTree>
    <p:extLst>
      <p:ext uri="{BB962C8B-B14F-4D97-AF65-F5344CB8AC3E}">
        <p14:creationId xmlns:p14="http://schemas.microsoft.com/office/powerpoint/2010/main" val="1578028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BB4F8FB-69E7-4ED1-9271-69E83AA09F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28800"/>
            <a:ext cx="9144000" cy="4593021"/>
          </a:xfrm>
        </p:spPr>
        <p:txBody>
          <a:bodyPr>
            <a:normAutofit fontScale="92500" lnSpcReduction="20000"/>
          </a:bodyPr>
          <a:lstStyle/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Identify Manhattan on the map as data source geometrically.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Segment Manhattan into neighborhoods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Get all “Food” venues of each neighborhood from </a:t>
            </a:r>
            <a:r>
              <a:rPr lang="en-US" dirty="0" err="1"/>
              <a:t>FourSquare</a:t>
            </a:r>
            <a:r>
              <a:rPr lang="en-US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Extract all restaurants for all neighborhood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Count all restaurants in each neighborhood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Count vegetarian restaurants in each neighborhood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Calculate vegetarian restaurants resource in each neighborhood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Plot vegetarian restaurants (lack, some sufficient) of neighborhoods on Map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Accessibility of vegetarian restaurant in each neighborhood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Location selections for a new vegetarian restaurant </a:t>
            </a:r>
          </a:p>
          <a:p>
            <a:pPr algn="l"/>
            <a:r>
              <a:rPr lang="en-US" dirty="0"/>
              <a:t> 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B4AF8AB-F76B-41B5-963D-A7688615D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06437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b="1" dirty="0"/>
              <a:t>Planed Project Steps</a:t>
            </a:r>
          </a:p>
        </p:txBody>
      </p:sp>
    </p:spTree>
    <p:extLst>
      <p:ext uri="{BB962C8B-B14F-4D97-AF65-F5344CB8AC3E}">
        <p14:creationId xmlns:p14="http://schemas.microsoft.com/office/powerpoint/2010/main" val="2279429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D29D9-4707-41E6-952E-8278CA2F3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669" y="731948"/>
            <a:ext cx="4175234" cy="5553237"/>
          </a:xfrm>
        </p:spPr>
        <p:txBody>
          <a:bodyPr>
            <a:normAutofit/>
          </a:bodyPr>
          <a:lstStyle/>
          <a:p>
            <a:r>
              <a:rPr lang="en-US" dirty="0"/>
              <a:t>40 neighborhoods in Manhattan</a:t>
            </a:r>
          </a:p>
          <a:p>
            <a:r>
              <a:rPr lang="en-US" dirty="0"/>
              <a:t>Max distance of between nearest neighborhoods is  2196 meters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52BF6D-341E-4E96-A45D-14366E1D9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8213" y="731947"/>
            <a:ext cx="6245784" cy="582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899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717</Words>
  <Application>Microsoft Office PowerPoint</Application>
  <PresentationFormat>Widescreen</PresentationFormat>
  <Paragraphs>94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The best place to open a vegetarian restaurant in Manhattan</vt:lpstr>
      <vt:lpstr>A. Introduction</vt:lpstr>
      <vt:lpstr>Vegetarian population by State</vt:lpstr>
      <vt:lpstr>PowerPoint Presentation</vt:lpstr>
      <vt:lpstr>Problem statement</vt:lpstr>
      <vt:lpstr>Key issues</vt:lpstr>
      <vt:lpstr>Assumptions</vt:lpstr>
      <vt:lpstr>Planed Project Steps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Notebook shared link and 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 WU</dc:creator>
  <cp:lastModifiedBy>JIAN WU</cp:lastModifiedBy>
  <cp:revision>22</cp:revision>
  <dcterms:created xsi:type="dcterms:W3CDTF">2020-02-26T17:25:40Z</dcterms:created>
  <dcterms:modified xsi:type="dcterms:W3CDTF">2020-03-01T22:50:22Z</dcterms:modified>
</cp:coreProperties>
</file>