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71" r:id="rId15"/>
    <p:sldId id="272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7457" autoAdjust="0"/>
  </p:normalViewPr>
  <p:slideViewPr>
    <p:cSldViewPr snapToGrid="0">
      <p:cViewPr varScale="1">
        <p:scale>
          <a:sx n="98" d="100"/>
          <a:sy n="98" d="100"/>
        </p:scale>
        <p:origin x="216" y="84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Cybersecurity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Web/Browser/Mobile</a:t>
            </a:r>
            <a:r>
              <a:rPr lang="en-US" baseline="0" dirty="0" smtClean="0"/>
              <a:t> </a:t>
            </a:r>
            <a:r>
              <a:rPr lang="en-US" baseline="0" dirty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</a:t>
            </a:r>
            <a:r>
              <a:rPr lang="en-US" sz="2200" dirty="0" smtClean="0"/>
              <a:t>?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For Mobile, Front-end </a:t>
            </a:r>
            <a:r>
              <a:rPr lang="en-US" sz="2400" dirty="0"/>
              <a:t>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</a:t>
            </a:r>
            <a:r>
              <a:rPr lang="en-US" sz="2200" dirty="0" smtClean="0"/>
              <a:t>Swift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 smtClean="0"/>
              <a:t>SQL: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 smtClean="0"/>
              <a:t>Objects: </a:t>
            </a:r>
            <a:r>
              <a:rPr lang="en-US" sz="2200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</a:t>
            </a:r>
            <a:r>
              <a:rPr lang="en-US" sz="2400" dirty="0" smtClean="0"/>
              <a:t>Files</a:t>
            </a:r>
          </a:p>
          <a:p>
            <a:pPr lvl="1"/>
            <a:r>
              <a:rPr lang="en-US" sz="2200" dirty="0" smtClean="0"/>
              <a:t>Data mining, Natural Language Processing, Pattern Matching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Middleware – The Glue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 smtClean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Compile, Assemble, and (usually) Compress Code</a:t>
            </a:r>
          </a:p>
          <a:p>
            <a:pPr lvl="1"/>
            <a:r>
              <a:rPr lang="en-US" sz="2200" dirty="0" smtClean="0"/>
              <a:t>Make, Ant, Maven, </a:t>
            </a:r>
            <a:r>
              <a:rPr lang="en-US" sz="2200" dirty="0" err="1" smtClean="0"/>
              <a:t>Gradle</a:t>
            </a:r>
            <a:r>
              <a:rPr lang="en-US" sz="2200" dirty="0" smtClean="0"/>
              <a:t>, </a:t>
            </a:r>
            <a:r>
              <a:rPr lang="en-US" sz="2200" dirty="0" err="1" smtClean="0"/>
              <a:t>Distutils</a:t>
            </a:r>
            <a:r>
              <a:rPr lang="en-US" sz="2200" dirty="0" smtClean="0"/>
              <a:t>, </a:t>
            </a:r>
            <a:r>
              <a:rPr lang="en-US" sz="2200" dirty="0" err="1" smtClean="0"/>
              <a:t>Nant</a:t>
            </a:r>
            <a:endParaRPr lang="en-US" sz="2200" dirty="0" smtClean="0"/>
          </a:p>
          <a:p>
            <a:r>
              <a:rPr lang="en-US" sz="2400" dirty="0" smtClean="0"/>
              <a:t>Deploy Code (Different Environment)</a:t>
            </a:r>
          </a:p>
          <a:p>
            <a:pPr lvl="1"/>
            <a:r>
              <a:rPr lang="en-US" sz="2200" dirty="0" smtClean="0"/>
              <a:t>Custom Scripts/Installers, Chef, Puppet</a:t>
            </a:r>
          </a:p>
          <a:p>
            <a:r>
              <a:rPr lang="en-US" sz="2400" dirty="0" smtClean="0"/>
              <a:t>Test Code</a:t>
            </a:r>
          </a:p>
          <a:p>
            <a:pPr lvl="1"/>
            <a:r>
              <a:rPr lang="en-US" sz="2200" dirty="0" smtClean="0"/>
              <a:t>Manual, Smoke, Unit, Regression, Security, Etc.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537290" y="2369576"/>
            <a:ext cx="0" cy="30283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8064784" y="3652911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Continuous Integration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More About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Unit: Developers – Fast, Business Logic</a:t>
            </a:r>
          </a:p>
          <a:p>
            <a:r>
              <a:rPr lang="en-US" sz="2400" dirty="0" smtClean="0"/>
              <a:t>Integration: Developers – Multiple Modules, Real Data Sources</a:t>
            </a:r>
          </a:p>
          <a:p>
            <a:r>
              <a:rPr lang="en-US" sz="2400" dirty="0" smtClean="0"/>
              <a:t>Smoke: Developers/QA – Do major/key functions Work</a:t>
            </a:r>
          </a:p>
          <a:p>
            <a:r>
              <a:rPr lang="en-US" sz="2400" dirty="0" smtClean="0"/>
              <a:t>Regression: QA – Test Everything to make sure nothing broke</a:t>
            </a:r>
          </a:p>
          <a:p>
            <a:r>
              <a:rPr lang="en-US" sz="2400" dirty="0" smtClean="0"/>
              <a:t>New Feature: QA – Usually Manual until moved to regression</a:t>
            </a:r>
          </a:p>
          <a:p>
            <a:r>
              <a:rPr lang="en-US" sz="2400" dirty="0" smtClean="0"/>
              <a:t>Load </a:t>
            </a:r>
            <a:r>
              <a:rPr lang="en-US" sz="2400" dirty="0"/>
              <a:t>– Performance under likely/high load</a:t>
            </a:r>
          </a:p>
          <a:p>
            <a:r>
              <a:rPr lang="en-US" sz="2400" dirty="0" smtClean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</a:t>
            </a:r>
            <a:r>
              <a:rPr lang="en-US" sz="2400" dirty="0" smtClean="0"/>
              <a:t>Practices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Cloud: Someone else’s computer</a:t>
            </a:r>
          </a:p>
          <a:p>
            <a:r>
              <a:rPr lang="en-US" sz="2400" dirty="0" smtClean="0"/>
              <a:t>Agile: See the Manifesto (watch out for too much formality)</a:t>
            </a:r>
          </a:p>
          <a:p>
            <a:r>
              <a:rPr lang="en-US" sz="2400" dirty="0" smtClean="0"/>
              <a:t>DevOps: Reducing friction between coding and production</a:t>
            </a:r>
          </a:p>
          <a:p>
            <a:r>
              <a:rPr lang="en-US" sz="2400" dirty="0" smtClean="0"/>
              <a:t>Big Data Analytics: Can a computer tell me what to do?</a:t>
            </a:r>
          </a:p>
          <a:p>
            <a:r>
              <a:rPr lang="en-US" sz="2400" dirty="0" err="1" smtClean="0"/>
              <a:t>SecureDevOps</a:t>
            </a:r>
            <a:r>
              <a:rPr lang="en-US" sz="2400" dirty="0" smtClean="0"/>
              <a:t>: ??? Shouldn’t security testing be part of it?</a:t>
            </a:r>
          </a:p>
          <a:p>
            <a:r>
              <a:rPr lang="en-US" sz="2400" dirty="0" smtClean="0"/>
              <a:t>Artificial Intelligence: Often confused with plain old software</a:t>
            </a:r>
          </a:p>
          <a:p>
            <a:pPr lvl="1"/>
            <a:r>
              <a:rPr lang="en-US" sz="2200" dirty="0" smtClean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Spin up </a:t>
            </a:r>
            <a:r>
              <a:rPr lang="en-US" sz="2400" dirty="0" smtClean="0"/>
              <a:t>server on Amazon</a:t>
            </a:r>
            <a:endParaRPr lang="en-US" sz="2400" dirty="0"/>
          </a:p>
          <a:p>
            <a:r>
              <a:rPr lang="en-US" sz="2400" dirty="0"/>
              <a:t>Install Java</a:t>
            </a:r>
          </a:p>
          <a:p>
            <a:r>
              <a:rPr lang="en-US" sz="2400" dirty="0"/>
              <a:t>Install Tomcat</a:t>
            </a:r>
          </a:p>
          <a:p>
            <a:r>
              <a:rPr lang="en-US" sz="2400" dirty="0"/>
              <a:t>Install Maven</a:t>
            </a:r>
          </a:p>
          <a:p>
            <a:r>
              <a:rPr lang="en-US" sz="2400" dirty="0"/>
              <a:t>Install </a:t>
            </a:r>
            <a:r>
              <a:rPr lang="en-US" sz="2400" dirty="0" err="1" smtClean="0"/>
              <a:t>Git</a:t>
            </a:r>
            <a:endParaRPr lang="en-US" sz="2400" dirty="0"/>
          </a:p>
          <a:p>
            <a:r>
              <a:rPr lang="en-US" sz="2400" dirty="0"/>
              <a:t>Pull Code We Showed</a:t>
            </a:r>
          </a:p>
          <a:p>
            <a:r>
              <a:rPr lang="en-US" sz="2400" dirty="0"/>
              <a:t>Build and START</a:t>
            </a:r>
          </a:p>
        </p:txBody>
      </p: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</a:t>
            </a:r>
            <a:r>
              <a:rPr lang="en-US" baseline="0" dirty="0" smtClean="0"/>
              <a:t>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Did anyone notice security flaws in the code?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My Pitch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 world skills are just as (more) important than a certification</a:t>
            </a:r>
          </a:p>
          <a:p>
            <a:r>
              <a:rPr lang="en-US" sz="2400" dirty="0" smtClean="0"/>
              <a:t>Be part of the larger team, and hit the gas!</a:t>
            </a:r>
          </a:p>
          <a:p>
            <a:r>
              <a:rPr lang="en-US" sz="2400" dirty="0" smtClean="0"/>
              <a:t>Programming is a great skill to have across professions</a:t>
            </a:r>
          </a:p>
          <a:p>
            <a:pPr lvl="1"/>
            <a:r>
              <a:rPr lang="en-US" sz="2200" dirty="0" smtClean="0"/>
              <a:t>Learn Python and Linux (Bash Commands and Scripting)</a:t>
            </a:r>
          </a:p>
          <a:p>
            <a:pPr lvl="1"/>
            <a:r>
              <a:rPr lang="en-US" sz="2200" dirty="0" smtClean="0"/>
              <a:t>AWS (or others) is a great place to Experiment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2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DevOps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Agile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1313</TotalTime>
  <Words>807</Words>
  <Application>Microsoft Office PowerPoint</Application>
  <PresentationFormat>Widescreen</PresentationFormat>
  <Paragraphs>122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Build and Deployment</vt:lpstr>
      <vt:lpstr>More About Testing</vt:lpstr>
      <vt:lpstr>The Buzz</vt:lpstr>
      <vt:lpstr>Putting It Together</vt:lpstr>
      <vt:lpstr>Vulnerability Hunt / Bug Bounty</vt:lpstr>
      <vt:lpstr>My Pitch for Python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101</cp:revision>
  <dcterms:created xsi:type="dcterms:W3CDTF">2017-11-13T18:58:09Z</dcterms:created>
  <dcterms:modified xsi:type="dcterms:W3CDTF">2017-11-21T22:06:47Z</dcterms:modified>
</cp:coreProperties>
</file>