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1" autoAdjust="0"/>
  </p:normalViewPr>
  <p:slideViewPr>
    <p:cSldViewPr snapToGrid="0">
      <p:cViewPr varScale="1">
        <p:scale>
          <a:sx n="94" d="100"/>
          <a:sy n="94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</a:t>
            </a:r>
            <a:r>
              <a:rPr lang="en-US" sz="2400" dirty="0" smtClean="0"/>
              <a:t>Cybersecurity Practitioners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A note on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3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7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The 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2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1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I would Like to Do Tonight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 developer perspective – what security looks like</a:t>
            </a:r>
          </a:p>
          <a:p>
            <a:r>
              <a:rPr lang="en-US" sz="2400" dirty="0" smtClean="0"/>
              <a:t>What can help – “Street Credibility”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/>
              <a:t>lay of the land” in software </a:t>
            </a:r>
            <a:r>
              <a:rPr lang="en-US" sz="2200" dirty="0" smtClean="0"/>
              <a:t>technologies</a:t>
            </a:r>
          </a:p>
          <a:p>
            <a:pPr lvl="1"/>
            <a:r>
              <a:rPr lang="en-US" sz="2200" dirty="0" smtClean="0"/>
              <a:t>Code examples, including exploits</a:t>
            </a:r>
            <a:endParaRPr lang="en-US" sz="2200" dirty="0"/>
          </a:p>
          <a:p>
            <a:r>
              <a:rPr lang="en-US" sz="2400" dirty="0"/>
              <a:t>Add real world context to the CISSP section on </a:t>
            </a:r>
            <a:r>
              <a:rPr lang="en-US" sz="2400" dirty="0" smtClean="0"/>
              <a:t>software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4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err="1" smtClean="0"/>
              <a:t>SECDevOps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7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JJDM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Spin up server</a:t>
            </a:r>
          </a:p>
          <a:p>
            <a:r>
              <a:rPr lang="en-US" sz="2400" dirty="0" smtClean="0"/>
              <a:t>Install Java</a:t>
            </a:r>
          </a:p>
          <a:p>
            <a:r>
              <a:rPr lang="en-US" sz="2400" dirty="0" smtClean="0"/>
              <a:t>Install Tomcat</a:t>
            </a:r>
          </a:p>
          <a:p>
            <a:r>
              <a:rPr lang="en-US" sz="2400" dirty="0" smtClean="0"/>
              <a:t>Install Maven</a:t>
            </a:r>
          </a:p>
          <a:p>
            <a:r>
              <a:rPr lang="en-US" sz="2400" dirty="0" smtClean="0"/>
              <a:t>Install 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smtClean="0"/>
              <a:t>configure Security)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YYYYYYYYYYYYY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YYYYYYYYYYYYY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YYYYYYYYYYYYY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4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YYYYYYYYYYYYY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7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 smtClean="0"/>
              <a:t>Please ask questions </a:t>
            </a:r>
            <a:r>
              <a:rPr lang="en-US" sz="2400" dirty="0"/>
              <a:t>at any time</a:t>
            </a:r>
          </a:p>
          <a:p>
            <a:r>
              <a:rPr lang="en-US" sz="2400" dirty="0" smtClean="0"/>
              <a:t>The test will take some real </a:t>
            </a:r>
            <a:r>
              <a:rPr lang="en-US" sz="2400" dirty="0"/>
              <a:t>study</a:t>
            </a:r>
          </a:p>
          <a:p>
            <a:pPr lvl="1"/>
            <a:r>
              <a:rPr lang="en-US" sz="2200" dirty="0"/>
              <a:t>Good breadth </a:t>
            </a:r>
            <a:r>
              <a:rPr lang="en-US" sz="2200" dirty="0" smtClean="0"/>
              <a:t>and background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(Mixed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with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nitpicking)</a:t>
            </a:r>
          </a:p>
          <a:p>
            <a:r>
              <a:rPr lang="en-US" sz="2400" dirty="0"/>
              <a:t>Feel free to email </a:t>
            </a:r>
            <a:r>
              <a:rPr lang="en-US" sz="2400" dirty="0" smtClean="0"/>
              <a:t>me (</a:t>
            </a:r>
            <a:r>
              <a:rPr lang="en-US" sz="2400" dirty="0" smtClean="0">
                <a:hlinkClick r:id="rId2"/>
              </a:rPr>
              <a:t>josh.martin@gmail.com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“Street Credibility”</a:t>
            </a:r>
            <a:endParaRPr lang="en-US" dirty="0"/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1639" y="99468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6020" y="3320233"/>
            <a:ext cx="4496735" cy="299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333402" y="863675"/>
            <a:ext cx="2369989" cy="18999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Frustration</a:t>
            </a:r>
          </a:p>
          <a:p>
            <a:r>
              <a:rPr lang="en-US" sz="2400" dirty="0" smtClean="0"/>
              <a:t>Success</a:t>
            </a:r>
          </a:p>
          <a:p>
            <a:r>
              <a:rPr lang="en-US" sz="2400" dirty="0" smtClean="0"/>
              <a:t>Nostalgia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Perceptions of Cybersecurity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What COULD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Software Development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128</TotalTime>
  <Words>233</Words>
  <Application>Microsoft Office PowerPoint</Application>
  <PresentationFormat>Widescreen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Mesh</vt:lpstr>
      <vt:lpstr>Software Development</vt:lpstr>
      <vt:lpstr>What I would Like to Do Tonight</vt:lpstr>
      <vt:lpstr>My Background</vt:lpstr>
      <vt:lpstr>My Results: CISSP – Chapter 8 Practice Test</vt:lpstr>
      <vt:lpstr>A Few Other Things</vt:lpstr>
      <vt:lpstr>“Street Credibility”</vt:lpstr>
      <vt:lpstr>Perceptions of Cybersecurity</vt:lpstr>
      <vt:lpstr>What COULD help</vt:lpstr>
      <vt:lpstr>Software Development 101</vt:lpstr>
      <vt:lpstr>Web Technologies</vt:lpstr>
      <vt:lpstr>Middleware</vt:lpstr>
      <vt:lpstr>The “Backend”</vt:lpstr>
      <vt:lpstr>A note on mobile</vt:lpstr>
      <vt:lpstr>The Build</vt:lpstr>
      <vt:lpstr>Deployment</vt:lpstr>
      <vt:lpstr>Testing</vt:lpstr>
      <vt:lpstr>The Buzz</vt:lpstr>
      <vt:lpstr>Cloud</vt:lpstr>
      <vt:lpstr>Agile</vt:lpstr>
      <vt:lpstr>DevOps</vt:lpstr>
      <vt:lpstr>SECDevOps</vt:lpstr>
      <vt:lpstr>JJDM AWS</vt:lpstr>
      <vt:lpstr>YYYYYYYYYYYYY</vt:lpstr>
      <vt:lpstr>YYYYYYYYYYYYY</vt:lpstr>
      <vt:lpstr>YYYYYYYYYYYYY</vt:lpstr>
      <vt:lpstr>YYYYYYYYYYYYY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40</cp:revision>
  <dcterms:created xsi:type="dcterms:W3CDTF">2017-11-13T18:58:09Z</dcterms:created>
  <dcterms:modified xsi:type="dcterms:W3CDTF">2017-11-16T19:41:15Z</dcterms:modified>
</cp:coreProperties>
</file>