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21" autoAdjust="0"/>
  </p:normalViewPr>
  <p:slideViewPr>
    <p:cSldViewPr snapToGrid="0">
      <p:cViewPr varScale="1">
        <p:scale>
          <a:sx n="94" d="100"/>
          <a:sy n="94" d="100"/>
        </p:scale>
        <p:origin x="108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55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0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0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63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6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05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75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3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7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5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2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6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8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9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8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55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josh.martin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Street Credibility for Cybersecurity Practitioners</a:t>
            </a:r>
          </a:p>
        </p:txBody>
      </p:sp>
    </p:spTree>
    <p:extLst>
      <p:ext uri="{BB962C8B-B14F-4D97-AF65-F5344CB8AC3E}">
        <p14:creationId xmlns:p14="http://schemas.microsoft.com/office/powerpoint/2010/main" val="389350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Web</a:t>
            </a:r>
            <a:r>
              <a:rPr lang="en-US" baseline="0" dirty="0"/>
              <a:t>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394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495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“Backend”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3496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A note on mobile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4301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750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975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2922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The Buzz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8384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1256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816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What We Will Discuss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Provide developer perspective – what security looks like</a:t>
            </a:r>
          </a:p>
          <a:p>
            <a:r>
              <a:rPr lang="en-US" sz="2400" dirty="0"/>
              <a:t>What can help – “Street Credibility”</a:t>
            </a:r>
          </a:p>
          <a:p>
            <a:pPr lvl="1"/>
            <a:r>
              <a:rPr lang="en-US" sz="2200" dirty="0"/>
              <a:t>“lay of the land” in software technologies</a:t>
            </a:r>
          </a:p>
          <a:p>
            <a:pPr lvl="1"/>
            <a:r>
              <a:rPr lang="en-US" sz="2200" dirty="0"/>
              <a:t>Code examples, including exploits</a:t>
            </a:r>
          </a:p>
          <a:p>
            <a:r>
              <a:rPr lang="en-US" sz="2400" dirty="0"/>
              <a:t>Add real world context to the CISSP section on software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0340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5404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err="1"/>
              <a:t>SECDevOps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4780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Spin up server</a:t>
            </a:r>
          </a:p>
          <a:p>
            <a:r>
              <a:rPr lang="en-US" sz="2400" dirty="0"/>
              <a:t>Install Java</a:t>
            </a:r>
          </a:p>
          <a:p>
            <a:r>
              <a:rPr lang="en-US" sz="2400" dirty="0"/>
              <a:t>Install Tomcat</a:t>
            </a:r>
          </a:p>
          <a:p>
            <a:r>
              <a:rPr lang="en-US" sz="2400" dirty="0"/>
              <a:t>Install Maven</a:t>
            </a:r>
          </a:p>
          <a:p>
            <a:r>
              <a:rPr lang="en-US" sz="2400" dirty="0"/>
              <a:t>Install Git (configure Security)</a:t>
            </a:r>
          </a:p>
          <a:p>
            <a:r>
              <a:rPr lang="en-US" sz="2400" dirty="0"/>
              <a:t>Pull Code We Showed</a:t>
            </a:r>
          </a:p>
          <a:p>
            <a:r>
              <a:rPr lang="en-US" sz="2400" dirty="0"/>
              <a:t>Build and START</a:t>
            </a:r>
          </a:p>
        </p:txBody>
      </p:sp>
    </p:spTree>
    <p:extLst>
      <p:ext uri="{BB962C8B-B14F-4D97-AF65-F5344CB8AC3E}">
        <p14:creationId xmlns:p14="http://schemas.microsoft.com/office/powerpoint/2010/main" val="775777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Vulnerability</a:t>
            </a:r>
            <a:r>
              <a:rPr lang="en-US" baseline="0" dirty="0"/>
              <a:t> Hunt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2413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YYYYYYYYYYYYY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2955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YYYYYYYYYYYYY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4999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YYYYYYYYYYYYY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076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~20 years of experience in software… By way of finance</a:t>
            </a:r>
          </a:p>
          <a:p>
            <a:r>
              <a:rPr lang="en-US" sz="2400" dirty="0"/>
              <a:t>Big, Small, and In Between – GE, My own “social network”</a:t>
            </a:r>
          </a:p>
          <a:p>
            <a:r>
              <a:rPr lang="en-US" sz="2400" dirty="0"/>
              <a:t>Most Professional Work – Java/Oracle/Web</a:t>
            </a:r>
          </a:p>
          <a:p>
            <a:r>
              <a:rPr lang="en-US" sz="2400" dirty="0"/>
              <a:t>Favorite: Python/Data</a:t>
            </a:r>
          </a:p>
          <a:p>
            <a:r>
              <a:rPr lang="en-US" sz="2400" dirty="0"/>
              <a:t>Now: Not my day job, but a fun hobby</a:t>
            </a:r>
          </a:p>
        </p:txBody>
      </p:sp>
    </p:spTree>
    <p:extLst>
      <p:ext uri="{BB962C8B-B14F-4D97-AF65-F5344CB8AC3E}">
        <p14:creationId xmlns:p14="http://schemas.microsoft.com/office/powerpoint/2010/main" val="145921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My Results: CISSP – Chapter 8 Practice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70%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(Fail)</a:t>
            </a:r>
          </a:p>
          <a:p>
            <a:pPr algn="ctr"/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19056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A Few 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Notes are optional – not sure how much this will help on the test</a:t>
            </a:r>
          </a:p>
          <a:p>
            <a:pPr lvl="1"/>
            <a:r>
              <a:rPr lang="en-US" sz="2200" dirty="0"/>
              <a:t>I hope it helps when you are out there working</a:t>
            </a:r>
          </a:p>
          <a:p>
            <a:r>
              <a:rPr lang="en-US" sz="2400" dirty="0"/>
              <a:t>Please ask questions at any time</a:t>
            </a:r>
          </a:p>
          <a:p>
            <a:r>
              <a:rPr lang="en-US" sz="2400" dirty="0"/>
              <a:t>The test will take some real study</a:t>
            </a:r>
          </a:p>
          <a:p>
            <a:pPr lvl="1"/>
            <a:r>
              <a:rPr lang="en-US" sz="2200" dirty="0"/>
              <a:t>Good breadth and background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(Mixed with nitpicking)</a:t>
            </a:r>
          </a:p>
          <a:p>
            <a:r>
              <a:rPr lang="en-US" sz="2400" dirty="0"/>
              <a:t>Feel free to email me (</a:t>
            </a:r>
            <a:r>
              <a:rPr lang="en-US" sz="2400" dirty="0">
                <a:hlinkClick r:id="rId2"/>
              </a:rPr>
              <a:t>josh.martin@gmail.com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278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“Street Credibility”</a:t>
            </a:r>
          </a:p>
        </p:txBody>
      </p:sp>
      <p:pic>
        <p:nvPicPr>
          <p:cNvPr id="1030" name="Picture 6" descr="Image result for programmer frustrate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7425" y="2010032"/>
            <a:ext cx="2915646" cy="388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rogrammer frustrated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5993" y="1800267"/>
            <a:ext cx="3446163" cy="258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rogrammer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4634" y="3953796"/>
            <a:ext cx="4696102" cy="264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0529" y="863675"/>
            <a:ext cx="2921027" cy="353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447999" y="879625"/>
            <a:ext cx="2163273" cy="1899936"/>
          </a:xfrm>
        </p:spPr>
        <p:txBody>
          <a:bodyPr>
            <a:normAutofit/>
          </a:bodyPr>
          <a:lstStyle/>
          <a:p>
            <a:r>
              <a:rPr lang="en-US" sz="2400" dirty="0"/>
              <a:t>Failure</a:t>
            </a:r>
          </a:p>
          <a:p>
            <a:r>
              <a:rPr lang="en-US" sz="2400" dirty="0"/>
              <a:t>Success</a:t>
            </a:r>
          </a:p>
          <a:p>
            <a:r>
              <a:rPr lang="en-US" sz="2400" dirty="0"/>
              <a:t>Nostalgia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79" t="5756" r="5503" b="5984"/>
          <a:stretch/>
        </p:blipFill>
        <p:spPr>
          <a:xfrm>
            <a:off x="5632092" y="3193878"/>
            <a:ext cx="5207342" cy="2745689"/>
          </a:xfrm>
          <a:prstGeom prst="rect">
            <a:avLst/>
          </a:prstGeom>
        </p:spPr>
      </p:pic>
      <p:pic>
        <p:nvPicPr>
          <p:cNvPr id="1038" name="Picture 14" descr="Image result for software developer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03187" y="4049197"/>
            <a:ext cx="2905125" cy="254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32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Perceptions of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328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What COULD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020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Software Development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5131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1139</TotalTime>
  <Words>251</Words>
  <Application>Microsoft Office PowerPoint</Application>
  <PresentationFormat>Widescreen</PresentationFormat>
  <Paragraphs>55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Century Gothic</vt:lpstr>
      <vt:lpstr>Mesh</vt:lpstr>
      <vt:lpstr>Software Development</vt:lpstr>
      <vt:lpstr>What We Will Discuss</vt:lpstr>
      <vt:lpstr>My Background</vt:lpstr>
      <vt:lpstr>My Results: CISSP – Chapter 8 Practice Test</vt:lpstr>
      <vt:lpstr>A Few Other Things</vt:lpstr>
      <vt:lpstr>“Street Credibility”</vt:lpstr>
      <vt:lpstr>Perceptions of Cybersecurity</vt:lpstr>
      <vt:lpstr>What COULD help</vt:lpstr>
      <vt:lpstr>Software Development 101</vt:lpstr>
      <vt:lpstr>Web Technologies</vt:lpstr>
      <vt:lpstr>Middleware</vt:lpstr>
      <vt:lpstr>The “Backend”</vt:lpstr>
      <vt:lpstr>A note on mobile</vt:lpstr>
      <vt:lpstr>The Build</vt:lpstr>
      <vt:lpstr>Deployment</vt:lpstr>
      <vt:lpstr>Testing</vt:lpstr>
      <vt:lpstr>The Buzz</vt:lpstr>
      <vt:lpstr>Cloud</vt:lpstr>
      <vt:lpstr>Agile</vt:lpstr>
      <vt:lpstr>DevOps</vt:lpstr>
      <vt:lpstr>SECDevOps</vt:lpstr>
      <vt:lpstr>Putting It Together</vt:lpstr>
      <vt:lpstr>Vulnerability Hunt</vt:lpstr>
      <vt:lpstr>YYYYYYYYYYYYY</vt:lpstr>
      <vt:lpstr>YYYYYYYYYYYYY</vt:lpstr>
      <vt:lpstr>YYYYYYYYYYYYY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</dc:title>
  <dc:creator>Josh Martin</dc:creator>
  <cp:lastModifiedBy>Josh Martin</cp:lastModifiedBy>
  <cp:revision>47</cp:revision>
  <dcterms:created xsi:type="dcterms:W3CDTF">2017-11-13T18:58:09Z</dcterms:created>
  <dcterms:modified xsi:type="dcterms:W3CDTF">2017-11-20T12:38:55Z</dcterms:modified>
</cp:coreProperties>
</file>