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556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0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00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63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863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05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75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33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17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5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2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6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82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9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8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81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155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  <p:sldLayoutId id="21474838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osh.martin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Street Credibility for Cyber Defenders</a:t>
            </a:r>
          </a:p>
        </p:txBody>
      </p:sp>
    </p:spTree>
    <p:extLst>
      <p:ext uri="{BB962C8B-B14F-4D97-AF65-F5344CB8AC3E}">
        <p14:creationId xmlns:p14="http://schemas.microsoft.com/office/powerpoint/2010/main" val="389350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josh.martin@gmail.com</a:t>
            </a:r>
            <a:endParaRPr lang="en-US" sz="2400" dirty="0"/>
          </a:p>
          <a:p>
            <a:r>
              <a:rPr lang="en-US" sz="2400" dirty="0"/>
              <a:t>~20 years of experience in software… By way of finance</a:t>
            </a:r>
          </a:p>
          <a:p>
            <a:r>
              <a:rPr lang="en-US" sz="2400" dirty="0"/>
              <a:t>Big, Small, and In Between – GE, My own “social network”</a:t>
            </a:r>
          </a:p>
          <a:p>
            <a:r>
              <a:rPr lang="en-US" sz="2400" dirty="0"/>
              <a:t>Most Professional Work – Java/Oracle/Web</a:t>
            </a:r>
          </a:p>
          <a:p>
            <a:r>
              <a:rPr lang="en-US" sz="2400" dirty="0"/>
              <a:t>Favorite: Python/Data</a:t>
            </a:r>
          </a:p>
          <a:p>
            <a:r>
              <a:rPr lang="en-US" sz="2400" dirty="0"/>
              <a:t>Now: Not my day job, but a fun hobby</a:t>
            </a:r>
          </a:p>
        </p:txBody>
      </p:sp>
    </p:spTree>
    <p:extLst>
      <p:ext uri="{BB962C8B-B14F-4D97-AF65-F5344CB8AC3E}">
        <p14:creationId xmlns:p14="http://schemas.microsoft.com/office/powerpoint/2010/main" val="145921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What I would Like to Do Tonight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Provide a “lay of the land” in software technologies</a:t>
            </a:r>
          </a:p>
          <a:p>
            <a:r>
              <a:rPr lang="en-US" sz="2400" dirty="0"/>
              <a:t>Add real world context to the CISSP section on software</a:t>
            </a:r>
          </a:p>
          <a:p>
            <a:r>
              <a:rPr lang="en-US" sz="2400" dirty="0"/>
              <a:t>Show some code</a:t>
            </a:r>
          </a:p>
          <a:p>
            <a:r>
              <a:rPr lang="en-US" sz="2400" dirty="0"/>
              <a:t>Give some tips on interacting with development teams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034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My Results: CISSP – Chapter 8 Practice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70%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(Fail)</a:t>
            </a:r>
          </a:p>
          <a:p>
            <a:pPr algn="ctr"/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19056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A Few 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Notes are optional – not sure how much this will help on the test</a:t>
            </a:r>
          </a:p>
          <a:p>
            <a:pPr lvl="1"/>
            <a:r>
              <a:rPr lang="en-US" sz="2200" dirty="0"/>
              <a:t>I hope it helps when you are out there working</a:t>
            </a:r>
          </a:p>
          <a:p>
            <a:r>
              <a:rPr lang="en-US" sz="2400" dirty="0"/>
              <a:t>Questions at any time</a:t>
            </a:r>
          </a:p>
          <a:p>
            <a:r>
              <a:rPr lang="en-US" sz="2400" dirty="0"/>
              <a:t>Feel free to email me</a:t>
            </a:r>
          </a:p>
          <a:p>
            <a:pPr lvl="1"/>
            <a:r>
              <a:rPr lang="en-US" sz="2200" dirty="0"/>
              <a:t>especially if you think software development is better than cybersecurity</a:t>
            </a:r>
          </a:p>
          <a:p>
            <a:r>
              <a:rPr lang="en-US" sz="2400" dirty="0"/>
              <a:t>The Test – looks to need some real study</a:t>
            </a:r>
          </a:p>
          <a:p>
            <a:pPr lvl="1"/>
            <a:r>
              <a:rPr lang="en-US" sz="2200" dirty="0"/>
              <a:t>Good breadth mixed with nitpicking</a:t>
            </a:r>
          </a:p>
        </p:txBody>
      </p:sp>
    </p:spTree>
    <p:extLst>
      <p:ext uri="{BB962C8B-B14F-4D97-AF65-F5344CB8AC3E}">
        <p14:creationId xmlns:p14="http://schemas.microsoft.com/office/powerpoint/2010/main" val="370278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Street Credibility –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Slide with pictures</a:t>
            </a:r>
          </a:p>
          <a:p>
            <a:r>
              <a:rPr lang="en-US" sz="2400" dirty="0"/>
              <a:t>How Development May See You</a:t>
            </a:r>
          </a:p>
          <a:p>
            <a:r>
              <a:rPr lang="en-US" sz="2400" dirty="0"/>
              <a:t>What you can do about it – Street Cred (Programming, etc.)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17323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86</TotalTime>
  <Words>209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Software Development</vt:lpstr>
      <vt:lpstr>Background</vt:lpstr>
      <vt:lpstr>What I would Like to Do Tonight</vt:lpstr>
      <vt:lpstr>My Results: CISSP – Chapter 8 Practice Test</vt:lpstr>
      <vt:lpstr>A Few Other Things</vt:lpstr>
      <vt:lpstr>Street Credibility – Why?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</dc:title>
  <dc:creator>Josh Martin</dc:creator>
  <cp:lastModifiedBy>Josh Martin</cp:lastModifiedBy>
  <cp:revision>16</cp:revision>
  <dcterms:created xsi:type="dcterms:W3CDTF">2017-11-13T18:58:09Z</dcterms:created>
  <dcterms:modified xsi:type="dcterms:W3CDTF">2017-11-15T14:41:15Z</dcterms:modified>
</cp:coreProperties>
</file>