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 varScale="1">
        <p:scale>
          <a:sx n="100" d="100"/>
          <a:sy n="100" d="100"/>
        </p:scale>
        <p:origin x="216" y="96"/>
      </p:cViewPr>
      <p:guideLst/>
    </p:cSldViewPr>
  </p:slideViewPr>
  <p:outlineViewPr>
    <p:cViewPr>
      <p:scale>
        <a:sx n="33" d="100"/>
        <a:sy n="33" d="100"/>
      </p:scale>
      <p:origin x="0" y="-18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55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0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0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3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6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05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75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3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7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5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2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6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8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9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8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55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josh.martin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Street Credibility for </a:t>
            </a:r>
            <a:r>
              <a:rPr lang="en-US" sz="2400" dirty="0" smtClean="0"/>
              <a:t>Cybersecurity Practitioners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35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Web</a:t>
            </a:r>
            <a:r>
              <a:rPr lang="en-US" baseline="0" dirty="0" smtClean="0"/>
              <a:t>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394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49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“Backend”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34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A note on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430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7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97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29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The Buzz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3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12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81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I would Like to Do Tonight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Provide developer perspective – what security looks like</a:t>
            </a:r>
          </a:p>
          <a:p>
            <a:r>
              <a:rPr lang="en-US" sz="2400" dirty="0" smtClean="0"/>
              <a:t>What can help – “Street Credibility”</a:t>
            </a:r>
          </a:p>
          <a:p>
            <a:pPr lvl="1"/>
            <a:r>
              <a:rPr lang="en-US" sz="2200" dirty="0" smtClean="0"/>
              <a:t>“</a:t>
            </a:r>
            <a:r>
              <a:rPr lang="en-US" sz="2200" dirty="0"/>
              <a:t>lay of the land” in software </a:t>
            </a:r>
            <a:r>
              <a:rPr lang="en-US" sz="2200" dirty="0" smtClean="0"/>
              <a:t>technologies</a:t>
            </a:r>
          </a:p>
          <a:p>
            <a:pPr lvl="1"/>
            <a:r>
              <a:rPr lang="en-US" sz="2200" dirty="0" smtClean="0"/>
              <a:t>Code examples, including exploits</a:t>
            </a:r>
            <a:endParaRPr lang="en-US" sz="2200" dirty="0"/>
          </a:p>
          <a:p>
            <a:r>
              <a:rPr lang="en-US" sz="2400" dirty="0"/>
              <a:t>Add real world context to the CISSP section on </a:t>
            </a:r>
            <a:r>
              <a:rPr lang="en-US" sz="2400" dirty="0" smtClean="0"/>
              <a:t>software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034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4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err="1" smtClean="0"/>
              <a:t>SECDevOps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47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JJDM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Spin up server</a:t>
            </a:r>
          </a:p>
          <a:p>
            <a:r>
              <a:rPr lang="en-US" sz="2400" dirty="0" smtClean="0"/>
              <a:t>Install Java</a:t>
            </a:r>
          </a:p>
          <a:p>
            <a:r>
              <a:rPr lang="en-US" sz="2400" dirty="0" smtClean="0"/>
              <a:t>Install Tomcat</a:t>
            </a:r>
          </a:p>
          <a:p>
            <a:r>
              <a:rPr lang="en-US" sz="2400" dirty="0" smtClean="0"/>
              <a:t>Install Maven</a:t>
            </a:r>
          </a:p>
          <a:p>
            <a:r>
              <a:rPr lang="en-US" sz="2400" dirty="0" smtClean="0"/>
              <a:t>Install </a:t>
            </a:r>
            <a:r>
              <a:rPr lang="en-US" sz="2400" dirty="0" err="1" smtClean="0"/>
              <a:t>Git</a:t>
            </a:r>
            <a:r>
              <a:rPr lang="en-US" sz="2400" dirty="0" smtClean="0"/>
              <a:t> (</a:t>
            </a:r>
            <a:r>
              <a:rPr lang="en-US" sz="2400" smtClean="0"/>
              <a:t>configure Security)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577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YYYYYYYYYYYYY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4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YYYYYYYYYYYYY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29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YYYYYYYYYYYYY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49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YYYYYYYYYYYYY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07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~</a:t>
            </a:r>
            <a:r>
              <a:rPr lang="en-US" sz="2400" dirty="0"/>
              <a:t>20 years of experience in software… By way of finance</a:t>
            </a:r>
          </a:p>
          <a:p>
            <a:r>
              <a:rPr lang="en-US" sz="2400" dirty="0"/>
              <a:t>Big, Small, and In Between – GE, My own “social network”</a:t>
            </a:r>
          </a:p>
          <a:p>
            <a:r>
              <a:rPr lang="en-US" sz="2400" dirty="0"/>
              <a:t>Most Professional Work – Java/Oracle/Web</a:t>
            </a:r>
          </a:p>
          <a:p>
            <a:r>
              <a:rPr lang="en-US" sz="2400" dirty="0"/>
              <a:t>Favorite: Python/Data</a:t>
            </a:r>
          </a:p>
          <a:p>
            <a:r>
              <a:rPr lang="en-US" sz="2400" dirty="0"/>
              <a:t>Now: Not my day job, but a fun hobby</a:t>
            </a:r>
          </a:p>
        </p:txBody>
      </p:sp>
    </p:spTree>
    <p:extLst>
      <p:ext uri="{BB962C8B-B14F-4D97-AF65-F5344CB8AC3E}">
        <p14:creationId xmlns:p14="http://schemas.microsoft.com/office/powerpoint/2010/main" val="145921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Results: CISSP – Chapter 8 Practice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70%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(Fail)</a:t>
            </a:r>
          </a:p>
          <a:p>
            <a:pPr algn="ctr"/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9056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A Few 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Notes are optional – not sure how much this will help on the test</a:t>
            </a:r>
          </a:p>
          <a:p>
            <a:pPr lvl="1"/>
            <a:r>
              <a:rPr lang="en-US" sz="2200" dirty="0"/>
              <a:t>I hope it helps when you are out there working</a:t>
            </a:r>
          </a:p>
          <a:p>
            <a:r>
              <a:rPr lang="en-US" sz="2400" dirty="0" smtClean="0"/>
              <a:t>Please ask questions </a:t>
            </a:r>
            <a:r>
              <a:rPr lang="en-US" sz="2400" dirty="0"/>
              <a:t>at any time</a:t>
            </a:r>
          </a:p>
          <a:p>
            <a:r>
              <a:rPr lang="en-US" sz="2400" dirty="0" smtClean="0"/>
              <a:t>The test will take some real </a:t>
            </a:r>
            <a:r>
              <a:rPr lang="en-US" sz="2400" dirty="0"/>
              <a:t>study</a:t>
            </a:r>
          </a:p>
          <a:p>
            <a:pPr lvl="1"/>
            <a:r>
              <a:rPr lang="en-US" sz="2200" dirty="0"/>
              <a:t>Good breadth </a:t>
            </a:r>
            <a:r>
              <a:rPr lang="en-US" sz="2200" dirty="0" smtClean="0"/>
              <a:t>and background 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(Mixed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with 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nitpicking)</a:t>
            </a:r>
          </a:p>
          <a:p>
            <a:r>
              <a:rPr lang="en-US" sz="2400" dirty="0"/>
              <a:t>Feel free to email </a:t>
            </a:r>
            <a:r>
              <a:rPr lang="en-US" sz="2400" dirty="0" smtClean="0"/>
              <a:t>me (</a:t>
            </a:r>
            <a:r>
              <a:rPr lang="en-US" sz="2400" dirty="0" smtClean="0">
                <a:hlinkClick r:id="rId2"/>
              </a:rPr>
              <a:t>josh.martin@gmail.com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7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“Street Credibility”</a:t>
            </a:r>
            <a:endParaRPr lang="en-US" dirty="0"/>
          </a:p>
        </p:txBody>
      </p:sp>
      <p:pic>
        <p:nvPicPr>
          <p:cNvPr id="1030" name="Picture 6" descr="Image result for programmer frustrate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7425" y="2010032"/>
            <a:ext cx="2915646" cy="388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rogrammer frustrated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5993" y="1800267"/>
            <a:ext cx="3446163" cy="258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rogrammer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4634" y="3953796"/>
            <a:ext cx="4696102" cy="26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0529" y="863675"/>
            <a:ext cx="2921027" cy="35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447999" y="879625"/>
            <a:ext cx="2163273" cy="18999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Failure</a:t>
            </a:r>
            <a:endParaRPr lang="en-US" sz="2400" dirty="0" smtClean="0"/>
          </a:p>
          <a:p>
            <a:r>
              <a:rPr lang="en-US" sz="2400" dirty="0" smtClean="0"/>
              <a:t>Success</a:t>
            </a:r>
            <a:endParaRPr lang="en-US" sz="2400" dirty="0" smtClean="0"/>
          </a:p>
          <a:p>
            <a:r>
              <a:rPr lang="en-US" sz="2400" dirty="0" smtClean="0"/>
              <a:t>Nostalgia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79" t="5756" r="5503" b="5984"/>
          <a:stretch/>
        </p:blipFill>
        <p:spPr>
          <a:xfrm>
            <a:off x="5632092" y="3193878"/>
            <a:ext cx="5207342" cy="2745689"/>
          </a:xfrm>
          <a:prstGeom prst="rect">
            <a:avLst/>
          </a:prstGeom>
        </p:spPr>
      </p:pic>
      <p:pic>
        <p:nvPicPr>
          <p:cNvPr id="1038" name="Picture 14" descr="Image result for software developer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03187" y="4049197"/>
            <a:ext cx="2905125" cy="25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Perceptions of Cybersecurity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328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What COULD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02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Software Development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51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130</TotalTime>
  <Words>233</Words>
  <Application>Microsoft Office PowerPoint</Application>
  <PresentationFormat>Widescreen</PresentationFormat>
  <Paragraphs>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Century Gothic</vt:lpstr>
      <vt:lpstr>Mesh</vt:lpstr>
      <vt:lpstr>Software Development</vt:lpstr>
      <vt:lpstr>What I would Like to Do Tonight</vt:lpstr>
      <vt:lpstr>My Background</vt:lpstr>
      <vt:lpstr>My Results: CISSP – Chapter 8 Practice Test</vt:lpstr>
      <vt:lpstr>A Few Other Things</vt:lpstr>
      <vt:lpstr>“Street Credibility”</vt:lpstr>
      <vt:lpstr>Perceptions of Cybersecurity</vt:lpstr>
      <vt:lpstr>What COULD help</vt:lpstr>
      <vt:lpstr>Software Development 101</vt:lpstr>
      <vt:lpstr>Web Technologies</vt:lpstr>
      <vt:lpstr>Middleware</vt:lpstr>
      <vt:lpstr>The “Backend”</vt:lpstr>
      <vt:lpstr>A note on mobile</vt:lpstr>
      <vt:lpstr>The Build</vt:lpstr>
      <vt:lpstr>Deployment</vt:lpstr>
      <vt:lpstr>Testing</vt:lpstr>
      <vt:lpstr>The Buzz</vt:lpstr>
      <vt:lpstr>Cloud</vt:lpstr>
      <vt:lpstr>Agile</vt:lpstr>
      <vt:lpstr>DevOps</vt:lpstr>
      <vt:lpstr>SECDevOps</vt:lpstr>
      <vt:lpstr>JJDM AWS</vt:lpstr>
      <vt:lpstr>YYYYYYYYYYYYY</vt:lpstr>
      <vt:lpstr>YYYYYYYYYYYYY</vt:lpstr>
      <vt:lpstr>YYYYYYYYYYYYY</vt:lpstr>
      <vt:lpstr>YYYYYYYYYYYYY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Josh Martin</dc:creator>
  <cp:lastModifiedBy>Josh Martin</cp:lastModifiedBy>
  <cp:revision>42</cp:revision>
  <dcterms:created xsi:type="dcterms:W3CDTF">2017-11-13T18:58:09Z</dcterms:created>
  <dcterms:modified xsi:type="dcterms:W3CDTF">2017-11-16T20:10:09Z</dcterms:modified>
</cp:coreProperties>
</file>