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Web/Browser</a:t>
            </a:r>
            <a:r>
              <a:rPr lang="en-US" baseline="0" dirty="0"/>
              <a:t>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/>
              <a:t>)</a:t>
            </a: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/>
              <a:t>)</a:t>
            </a:r>
          </a:p>
          <a:p>
            <a:r>
              <a:rPr lang="en-US" sz="2400" dirty="0"/>
              <a:t>Also Have Unstructured Data – Images, Files</a:t>
            </a:r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note on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and Backend have the same options</a:t>
            </a:r>
          </a:p>
          <a:p>
            <a:r>
              <a:rPr lang="en-US" sz="2400" dirty="0"/>
              <a:t>Front-end 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</a:t>
            </a:r>
            <a:r>
              <a:rPr lang="en-US" sz="2200" dirty="0" err="1"/>
              <a:t>Swif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43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975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25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816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540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err="1"/>
              <a:t>SECDevOps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78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Spin up server</a:t>
            </a:r>
          </a:p>
          <a:p>
            <a:r>
              <a:rPr lang="en-US" sz="2400" dirty="0"/>
              <a:t>Install Java</a:t>
            </a:r>
          </a:p>
          <a:p>
            <a:r>
              <a:rPr lang="en-US" sz="2400" dirty="0"/>
              <a:t>Install Tomcat</a:t>
            </a:r>
          </a:p>
          <a:p>
            <a:r>
              <a:rPr lang="en-US" sz="2400" dirty="0"/>
              <a:t>Install Maven</a:t>
            </a:r>
          </a:p>
          <a:p>
            <a:r>
              <a:rPr lang="en-US" sz="2400" dirty="0"/>
              <a:t>Install Git (configure Security)</a:t>
            </a:r>
          </a:p>
          <a:p>
            <a:r>
              <a:rPr lang="en-US" sz="2400" dirty="0"/>
              <a:t>Pull Code We Showed</a:t>
            </a:r>
          </a:p>
          <a:p>
            <a:r>
              <a:rPr lang="en-US" sz="2400" dirty="0"/>
              <a:t>Build and START</a:t>
            </a:r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499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YYYYYYYYYYYYY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07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1188</TotalTime>
  <Words>540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 Technologies</vt:lpstr>
      <vt:lpstr>Middleware</vt:lpstr>
      <vt:lpstr>The “Backend”</vt:lpstr>
      <vt:lpstr>A note on mobile</vt:lpstr>
      <vt:lpstr>The Build</vt:lpstr>
      <vt:lpstr>Deployment</vt:lpstr>
      <vt:lpstr>Testing</vt:lpstr>
      <vt:lpstr>The Buzz</vt:lpstr>
      <vt:lpstr>Cloud</vt:lpstr>
      <vt:lpstr>Agile</vt:lpstr>
      <vt:lpstr>DevOps</vt:lpstr>
      <vt:lpstr>SECDevOps</vt:lpstr>
      <vt:lpstr>Putting It Together</vt:lpstr>
      <vt:lpstr>Vulnerability Hunt</vt:lpstr>
      <vt:lpstr>YYYYYYYYYYYYY</vt:lpstr>
      <vt:lpstr>YYYYYYYYYYYYY</vt:lpstr>
      <vt:lpstr>YYYYYYYYYYYYY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70</cp:revision>
  <dcterms:created xsi:type="dcterms:W3CDTF">2017-11-13T18:58:09Z</dcterms:created>
  <dcterms:modified xsi:type="dcterms:W3CDTF">2017-11-21T02:25:03Z</dcterms:modified>
</cp:coreProperties>
</file>