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It Really Looks Like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josh.martin@gmail.com</a:t>
            </a:r>
            <a:endParaRPr lang="en-US" sz="2400" dirty="0" smtClean="0"/>
          </a:p>
          <a:p>
            <a:r>
              <a:rPr lang="en-US" sz="2400" dirty="0" smtClean="0"/>
              <a:t>~20 years of experience in software… By way of finance</a:t>
            </a:r>
          </a:p>
          <a:p>
            <a:r>
              <a:rPr lang="en-US" sz="2400" dirty="0" smtClean="0"/>
              <a:t>Big, Small, and In Between – GE, My own “social network”</a:t>
            </a:r>
          </a:p>
          <a:p>
            <a:r>
              <a:rPr lang="en-US" sz="2400" dirty="0" smtClean="0"/>
              <a:t>Most Professional Work – Java/Oracle/Web</a:t>
            </a:r>
          </a:p>
          <a:p>
            <a:r>
              <a:rPr lang="en-US" sz="2400" dirty="0" smtClean="0"/>
              <a:t>Favorite: Python/Data</a:t>
            </a:r>
          </a:p>
          <a:p>
            <a:r>
              <a:rPr lang="en-US" sz="2400" dirty="0" smtClean="0"/>
              <a:t>Now: Not my day job, but a fun hobby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What I would Like to Do 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a “lay of the land” in software technologies</a:t>
            </a:r>
          </a:p>
          <a:p>
            <a:r>
              <a:rPr lang="en-US" sz="2400" dirty="0" smtClean="0"/>
              <a:t>Add real world context to the CISSP section on software</a:t>
            </a:r>
          </a:p>
          <a:p>
            <a:r>
              <a:rPr lang="en-US" sz="2400" dirty="0" smtClean="0"/>
              <a:t>Show some code</a:t>
            </a:r>
          </a:p>
          <a:p>
            <a:r>
              <a:rPr lang="en-US" sz="2400" dirty="0" smtClean="0"/>
              <a:t>Give some tips on interacting with development teams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My Results: CISSP – Chapter 8 Practice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70%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(Fail)</a:t>
            </a:r>
          </a:p>
          <a:p>
            <a:pPr algn="ctr"/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A Few 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Notes are optional – not sure how much this will help on the test</a:t>
            </a:r>
          </a:p>
          <a:p>
            <a:pPr lvl="1"/>
            <a:r>
              <a:rPr lang="en-US" sz="2200" dirty="0" smtClean="0"/>
              <a:t>I hope it helps when you are out there working</a:t>
            </a:r>
          </a:p>
          <a:p>
            <a:r>
              <a:rPr lang="en-US" sz="2400" dirty="0" smtClean="0"/>
              <a:t>Questions at any time</a:t>
            </a:r>
          </a:p>
          <a:p>
            <a:r>
              <a:rPr lang="en-US" sz="2400" dirty="0" smtClean="0"/>
              <a:t>Feel free to email me</a:t>
            </a:r>
          </a:p>
          <a:p>
            <a:pPr lvl="1"/>
            <a:r>
              <a:rPr lang="en-US" sz="2200" dirty="0" smtClean="0"/>
              <a:t>especially if you think software development is better than cybersecurity</a:t>
            </a:r>
          </a:p>
          <a:p>
            <a:r>
              <a:rPr lang="en-US" sz="2400" dirty="0" smtClean="0"/>
              <a:t>The Test – looks to need some real study</a:t>
            </a:r>
          </a:p>
          <a:p>
            <a:pPr lvl="1"/>
            <a:r>
              <a:rPr lang="en-US" sz="2200" dirty="0" smtClean="0"/>
              <a:t>Good breadth mixed with nitpicking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74</TotalTime>
  <Words>170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Software Development</vt:lpstr>
      <vt:lpstr>Background</vt:lpstr>
      <vt:lpstr>What I would Like to Do Tonight</vt:lpstr>
      <vt:lpstr>My Results: CISSP – Chapter 8 Practice Test</vt:lpstr>
      <vt:lpstr>A Few Other Things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11</cp:revision>
  <dcterms:created xsi:type="dcterms:W3CDTF">2017-11-13T18:58:09Z</dcterms:created>
  <dcterms:modified xsi:type="dcterms:W3CDTF">2017-11-13T20:13:08Z</dcterms:modified>
</cp:coreProperties>
</file>