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05" autoAdjust="0"/>
  </p:normalViewPr>
  <p:slideViewPr>
    <p:cSldViewPr>
      <p:cViewPr varScale="1">
        <p:scale>
          <a:sx n="59" d="100"/>
          <a:sy n="59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C7FE-5E72-4845-9660-EC8550374BCE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BD67-712C-46C8-8243-65B8013C9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126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3BD67-712C-46C8-8243-65B8013C9FD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50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 to do</a:t>
            </a:r>
            <a:r>
              <a:rPr lang="en-US" baseline="0" dirty="0" smtClean="0"/>
              <a:t> if one or more jobs fail?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Different DPU name (can be part of XML file!), but works in exactly the same way!!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locality is different, pre- and post-processing step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Imaging pipeline?!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Automated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Torque has difficulties with thousands of jobs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3BD67-712C-46C8-8243-65B8013C9FD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045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about</a:t>
            </a:r>
            <a:r>
              <a:rPr lang="en-US" baseline="0" dirty="0" smtClean="0"/>
              <a:t> </a:t>
            </a:r>
            <a:r>
              <a:rPr lang="en-US" baseline="0" dirty="0" smtClean="0"/>
              <a:t>15%?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Should</a:t>
            </a:r>
            <a:r>
              <a:rPr lang="en-US" baseline="0" dirty="0" smtClean="0"/>
              <a:t> be made easier to run pipelines in a more automated way on other clusters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Dependencies: for instance, Calibration pipeline first, then Target pipeline, then Imaging pipeline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3BD67-712C-46C8-8243-65B8013C9FD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293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Torque / PBS, Grid (</a:t>
            </a:r>
            <a:r>
              <a:rPr lang="en-US" dirty="0" err="1" smtClean="0"/>
              <a:t>glite</a:t>
            </a:r>
            <a:r>
              <a:rPr lang="en-US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Send</a:t>
            </a:r>
            <a:r>
              <a:rPr lang="en-US" baseline="0" dirty="0" smtClean="0"/>
              <a:t> list of lists (matrix) of jobs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3BD67-712C-46C8-8243-65B8013C9FD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65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For the moment: Torque. Later SLURM?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DPU as layer on top of it. Makes it easier</a:t>
            </a:r>
            <a:r>
              <a:rPr lang="en-US" baseline="0" dirty="0" smtClean="0"/>
              <a:t> to switch to other clusters later.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Parset</a:t>
            </a:r>
            <a:r>
              <a:rPr lang="en-US" dirty="0" smtClean="0"/>
              <a:t> combiner: merge all</a:t>
            </a:r>
            <a:r>
              <a:rPr lang="en-US" baseline="0" dirty="0" smtClean="0"/>
              <a:t> information needed as input for DPU interface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DPU interface: accept this input file, translate into DPU jobs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3BD67-712C-46C8-8243-65B8013C9FD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77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Overview of the </a:t>
            </a:r>
            <a:r>
              <a:rPr lang="en-US" baseline="0" dirty="0" smtClean="0"/>
              <a:t>design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Two blocks in the middle are new.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3BD67-712C-46C8-8243-65B8013C9FD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68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Combine to make it possible to add dependencies: DPU needs all information in</a:t>
            </a:r>
            <a:r>
              <a:rPr lang="en-US" baseline="0" dirty="0" smtClean="0"/>
              <a:t> advance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Configuration parameters, DPU name of DPU to use, etcetera. Not really used at the moment.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3BD67-712C-46C8-8243-65B8013C9FD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24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Information</a:t>
            </a:r>
            <a:r>
              <a:rPr lang="en-US" baseline="0" dirty="0" smtClean="0"/>
              <a:t> includes </a:t>
            </a:r>
            <a:r>
              <a:rPr lang="en-US" baseline="0" dirty="0" err="1" smtClean="0"/>
              <a:t>parsets</a:t>
            </a:r>
            <a:r>
              <a:rPr lang="en-US" baseline="0" dirty="0" smtClean="0"/>
              <a:t>, id,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Pipeline order based on the predecessor values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assume that we can parallelize on input files. There are pipelines </a:t>
            </a:r>
            <a:r>
              <a:rPr lang="en-US" baseline="0" dirty="0" smtClean="0"/>
              <a:t>for which this </a:t>
            </a:r>
            <a:r>
              <a:rPr lang="en-US" baseline="0" dirty="0" smtClean="0"/>
              <a:t>might not be possible, but it is possible for MSSS pipelines and we focused on those.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Can send extra</a:t>
            </a:r>
            <a:r>
              <a:rPr lang="en-US" baseline="0" dirty="0" smtClean="0"/>
              <a:t> </a:t>
            </a:r>
            <a:r>
              <a:rPr lang="en-US" baseline="0" dirty="0" smtClean="0"/>
              <a:t>parameters to DPU about </a:t>
            </a:r>
            <a:r>
              <a:rPr lang="en-US" baseline="0" dirty="0" err="1" smtClean="0"/>
              <a:t>wallclock</a:t>
            </a:r>
            <a:r>
              <a:rPr lang="en-US" baseline="0" dirty="0" smtClean="0"/>
              <a:t> time, memory, cores, hostnames of nodes (added)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Uses startPython.sh with some small changes to the script/environment. Also small change to pipeline configuration of </a:t>
            </a:r>
            <a:r>
              <a:rPr lang="en-US" baseline="0" dirty="0" err="1" smtClean="0"/>
              <a:t>Lofar</a:t>
            </a:r>
            <a:r>
              <a:rPr lang="en-US" baseline="0" dirty="0" smtClean="0"/>
              <a:t> build.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3BD67-712C-46C8-8243-65B8013C9FD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66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Example based on the XML file shown before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3BD67-712C-46C8-8243-65B8013C9FD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40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Start DPU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Start browser: http://lfe001:19000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Clean.sh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Run.sh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3BD67-712C-46C8-8243-65B8013C9FD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66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478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29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72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7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36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94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14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695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9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20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1FC6-F208-466F-ACF8-E1EF658BFBC3}" type="datetimeFigureOut">
              <a:rPr lang="nl-NL" smtClean="0"/>
              <a:t>29-11-2013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D0AF-0303-4697-B04D-7355704B06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tro-wise.org/viewvc/awlofar/toolbox/msss/tar_cal.xml?revision=1.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Batch scheduling of LOFAR pipeline runs using a DPU XML interface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37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1" y="1594109"/>
            <a:ext cx="7145238" cy="3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work, ideas and challenges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more robustness, checks, etcetera</a:t>
            </a:r>
          </a:p>
          <a:p>
            <a:r>
              <a:rPr lang="en-US" dirty="0" smtClean="0"/>
              <a:t>Combine job results/logs into a single file again</a:t>
            </a:r>
          </a:p>
          <a:p>
            <a:r>
              <a:rPr lang="en-US" dirty="0" smtClean="0"/>
              <a:t>Expand to Grid and HPC clusters</a:t>
            </a:r>
          </a:p>
          <a:p>
            <a:pPr lvl="1"/>
            <a:r>
              <a:rPr lang="en-US" dirty="0" smtClean="0"/>
              <a:t>Different DPU, same interface</a:t>
            </a:r>
          </a:p>
          <a:p>
            <a:pPr lvl="1"/>
            <a:r>
              <a:rPr lang="en-US" dirty="0" smtClean="0"/>
              <a:t>How to get/store input/output data?</a:t>
            </a:r>
          </a:p>
          <a:p>
            <a:r>
              <a:rPr lang="en-US" dirty="0" smtClean="0"/>
              <a:t>More jobs, more (complex) pipelines, …</a:t>
            </a:r>
          </a:p>
          <a:p>
            <a:r>
              <a:rPr lang="en-US" dirty="0" smtClean="0"/>
              <a:t>Directly interact with </a:t>
            </a:r>
            <a:r>
              <a:rPr lang="en-US" dirty="0" err="1" smtClean="0"/>
              <a:t>parset</a:t>
            </a:r>
            <a:r>
              <a:rPr lang="en-US" dirty="0" smtClean="0"/>
              <a:t> combiner in an automated way</a:t>
            </a:r>
          </a:p>
          <a:p>
            <a:r>
              <a:rPr lang="en-US" dirty="0" smtClean="0"/>
              <a:t>Support more resource managers, e.g. SLURM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27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Questions, comments, ideas?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66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scheduling + DPU: why?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usage of CEP very low</a:t>
            </a:r>
          </a:p>
          <a:p>
            <a:r>
              <a:rPr lang="en-US" dirty="0" smtClean="0"/>
              <a:t>Not easy to run pipelines on different Grid and HPC clusters</a:t>
            </a:r>
          </a:p>
          <a:p>
            <a:r>
              <a:rPr lang="en-US" dirty="0" smtClean="0"/>
              <a:t>Ability to define dependencies between pipeline runs / tasks</a:t>
            </a:r>
          </a:p>
        </p:txBody>
      </p:sp>
    </p:spTree>
    <p:extLst>
      <p:ext uri="{BB962C8B-B14F-4D97-AF65-F5344CB8AC3E}">
        <p14:creationId xmlns:p14="http://schemas.microsoft.com/office/powerpoint/2010/main" val="16987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DPU?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Processing Unit</a:t>
            </a:r>
          </a:p>
          <a:p>
            <a:r>
              <a:rPr lang="en-US" dirty="0" smtClean="0"/>
              <a:t>Part of </a:t>
            </a:r>
            <a:r>
              <a:rPr lang="en-US" dirty="0" err="1" smtClean="0"/>
              <a:t>Astro</a:t>
            </a:r>
            <a:r>
              <a:rPr lang="en-US" dirty="0" smtClean="0"/>
              <a:t>-WISE</a:t>
            </a:r>
            <a:endParaRPr lang="en-US" dirty="0"/>
          </a:p>
          <a:p>
            <a:r>
              <a:rPr lang="en-US" dirty="0" smtClean="0"/>
              <a:t>Framework for job submission to different kind of clusters/resource managers</a:t>
            </a:r>
          </a:p>
          <a:p>
            <a:r>
              <a:rPr lang="en-US" dirty="0" smtClean="0"/>
              <a:t>Allows to define dependencies between jobs</a:t>
            </a:r>
          </a:p>
          <a:p>
            <a:r>
              <a:rPr lang="en-US" dirty="0" smtClean="0"/>
              <a:t>Can basically run any “</a:t>
            </a:r>
            <a:r>
              <a:rPr lang="en-US" dirty="0" err="1" smtClean="0"/>
              <a:t>picklable</a:t>
            </a:r>
            <a:r>
              <a:rPr lang="en-US" dirty="0" smtClean="0"/>
              <a:t>” Python job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873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resource manager (Torque?) on CEP</a:t>
            </a:r>
          </a:p>
          <a:p>
            <a:r>
              <a:rPr lang="en-US" dirty="0" smtClean="0"/>
              <a:t>Use DPU for:</a:t>
            </a:r>
          </a:p>
          <a:p>
            <a:pPr lvl="1"/>
            <a:r>
              <a:rPr lang="en-US" dirty="0" smtClean="0"/>
              <a:t>Job submission to Torque</a:t>
            </a:r>
          </a:p>
          <a:p>
            <a:pPr lvl="1"/>
            <a:r>
              <a:rPr lang="en-US" dirty="0" smtClean="0"/>
              <a:t>Part of the job scheduling</a:t>
            </a:r>
          </a:p>
          <a:p>
            <a:pPr lvl="1"/>
            <a:r>
              <a:rPr lang="en-US" dirty="0" smtClean="0"/>
              <a:t>Dependencies between jobs</a:t>
            </a:r>
          </a:p>
          <a:p>
            <a:r>
              <a:rPr lang="en-US" dirty="0" smtClean="0"/>
              <a:t>Create a “</a:t>
            </a:r>
            <a:r>
              <a:rPr lang="en-US" dirty="0" err="1" smtClean="0"/>
              <a:t>parset</a:t>
            </a:r>
            <a:r>
              <a:rPr lang="en-US" dirty="0" smtClean="0"/>
              <a:t> combiner” on CEP</a:t>
            </a:r>
          </a:p>
          <a:p>
            <a:r>
              <a:rPr lang="en-US" dirty="0" smtClean="0"/>
              <a:t>Create a “</a:t>
            </a:r>
            <a:r>
              <a:rPr lang="en-US" dirty="0" err="1" smtClean="0"/>
              <a:t>parset</a:t>
            </a:r>
            <a:r>
              <a:rPr lang="en-US" dirty="0" smtClean="0"/>
              <a:t> interface” for the DPU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10" y="0"/>
            <a:ext cx="4307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Parset</a:t>
            </a:r>
            <a:r>
              <a:rPr lang="en-US" dirty="0" smtClean="0"/>
              <a:t> combiner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several </a:t>
            </a:r>
            <a:r>
              <a:rPr lang="en-US" dirty="0" err="1" smtClean="0"/>
              <a:t>parsets</a:t>
            </a:r>
            <a:r>
              <a:rPr lang="en-US" dirty="0" smtClean="0"/>
              <a:t> into one file</a:t>
            </a:r>
          </a:p>
          <a:p>
            <a:r>
              <a:rPr lang="en-US" dirty="0" smtClean="0"/>
              <a:t>Multiple pipelines including their dependencies</a:t>
            </a:r>
          </a:p>
          <a:p>
            <a:r>
              <a:rPr lang="en-US" dirty="0" smtClean="0"/>
              <a:t>Output is XML file</a:t>
            </a:r>
          </a:p>
          <a:p>
            <a:r>
              <a:rPr lang="en-US" dirty="0" smtClean="0"/>
              <a:t>Some additional information for DPU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43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XML file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err="1" smtClean="0">
                <a:hlinkClick r:id="rId2"/>
              </a:rPr>
              <a:t>Calibration+Target</a:t>
            </a:r>
            <a:r>
              <a:rPr lang="en-US" dirty="0" smtClean="0">
                <a:hlinkClick r:id="rId2"/>
              </a:rPr>
              <a:t> XML</a:t>
            </a: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68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DPU XML interface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XML file, parse pipeline information</a:t>
            </a:r>
          </a:p>
          <a:p>
            <a:r>
              <a:rPr lang="en-US" dirty="0" smtClean="0"/>
              <a:t>Determine pipeline order</a:t>
            </a:r>
          </a:p>
          <a:p>
            <a:r>
              <a:rPr lang="en-US" dirty="0" smtClean="0"/>
              <a:t>Parallelize pipeline tasks:</a:t>
            </a:r>
          </a:p>
          <a:p>
            <a:pPr lvl="1"/>
            <a:r>
              <a:rPr lang="en-US" dirty="0" smtClean="0"/>
              <a:t>One task per input file</a:t>
            </a:r>
          </a:p>
          <a:p>
            <a:pPr lvl="1"/>
            <a:r>
              <a:rPr lang="en-US" dirty="0" smtClean="0"/>
              <a:t>Sequential tasks for sequential pipelines</a:t>
            </a:r>
          </a:p>
          <a:p>
            <a:r>
              <a:rPr lang="en-US" dirty="0" smtClean="0"/>
              <a:t>Submit jobs to DPU</a:t>
            </a:r>
            <a:endParaRPr lang="nl-NL" dirty="0" smtClean="0"/>
          </a:p>
          <a:p>
            <a:pPr lvl="1"/>
            <a:r>
              <a:rPr lang="en-US" dirty="0" smtClean="0"/>
              <a:t>On CEP, jobs will actually be sent to the node where the data is stored!</a:t>
            </a:r>
          </a:p>
          <a:p>
            <a:pPr lvl="1"/>
            <a:r>
              <a:rPr lang="en-US" dirty="0" smtClean="0"/>
              <a:t>Each job will just start the top-level pipeline recipe</a:t>
            </a:r>
          </a:p>
        </p:txBody>
      </p:sp>
    </p:spTree>
    <p:extLst>
      <p:ext uri="{BB962C8B-B14F-4D97-AF65-F5344CB8AC3E}">
        <p14:creationId xmlns:p14="http://schemas.microsoft.com/office/powerpoint/2010/main" val="33398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0816"/>
          </a:xfrm>
        </p:spPr>
        <p:txBody>
          <a:bodyPr>
            <a:normAutofit/>
          </a:bodyPr>
          <a:lstStyle/>
          <a:p>
            <a:r>
              <a:rPr lang="en-US" dirty="0" smtClean="0"/>
              <a:t>Calibration pipeline</a:t>
            </a:r>
          </a:p>
          <a:p>
            <a:pPr lvl="1"/>
            <a:r>
              <a:rPr lang="en-US" dirty="0" smtClean="0"/>
              <a:t>ID: observation64405</a:t>
            </a:r>
          </a:p>
          <a:p>
            <a:pPr lvl="1"/>
            <a:r>
              <a:rPr lang="en-US" dirty="0" smtClean="0"/>
              <a:t>Inputs: </a:t>
            </a:r>
            <a:endParaRPr lang="en-US" dirty="0"/>
          </a:p>
          <a:p>
            <a:pPr lvl="1"/>
            <a:r>
              <a:rPr lang="en-US" dirty="0" smtClean="0"/>
              <a:t>No predecessors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40757"/>
              </p:ext>
            </p:extLst>
          </p:nvPr>
        </p:nvGraphicFramePr>
        <p:xfrm>
          <a:off x="4644008" y="2708920"/>
          <a:ext cx="40797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4"/>
                <a:gridCol w="1019944"/>
                <a:gridCol w="1019944"/>
                <a:gridCol w="10199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SB000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SB001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SB00N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69411"/>
              </p:ext>
            </p:extLst>
          </p:nvPr>
        </p:nvGraphicFramePr>
        <p:xfrm>
          <a:off x="4644008" y="5074384"/>
          <a:ext cx="40797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4"/>
                <a:gridCol w="1019944"/>
                <a:gridCol w="1019944"/>
                <a:gridCol w="10199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SB000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SB001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SB00N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4008" y="2132856"/>
            <a:ext cx="1008112" cy="3416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JOB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2132856"/>
            <a:ext cx="1026000" cy="3416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JOB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04000" y="2132856"/>
            <a:ext cx="1026000" cy="3416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JOB 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0800" y="4005064"/>
            <a:ext cx="8229600" cy="223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Target pipeline</a:t>
            </a:r>
          </a:p>
          <a:p>
            <a:pPr lvl="1"/>
            <a:r>
              <a:rPr lang="en-US" dirty="0" smtClean="0"/>
              <a:t>ID: observation64406</a:t>
            </a:r>
          </a:p>
          <a:p>
            <a:pPr lvl="1"/>
            <a:r>
              <a:rPr lang="en-US" dirty="0" smtClean="0"/>
              <a:t>Inputs: </a:t>
            </a:r>
          </a:p>
          <a:p>
            <a:pPr lvl="1"/>
            <a:r>
              <a:rPr lang="en-US" dirty="0" smtClean="0"/>
              <a:t>Predecessors: observation64405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08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627</Words>
  <Application>Microsoft Office PowerPoint</Application>
  <PresentationFormat>On-screen Show (4:3)</PresentationFormat>
  <Paragraphs>152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Batch scheduling of LOFAR pipeline runs using a DPU XML interface</vt:lpstr>
      <vt:lpstr>Batch scheduling + DPU: why?</vt:lpstr>
      <vt:lpstr>What is the DPU?</vt:lpstr>
      <vt:lpstr>Idea</vt:lpstr>
      <vt:lpstr>PowerPoint Presentation</vt:lpstr>
      <vt:lpstr>Parset combiner</vt:lpstr>
      <vt:lpstr>Example of XML file</vt:lpstr>
      <vt:lpstr>DPU XML interface</vt:lpstr>
      <vt:lpstr>Example</vt:lpstr>
      <vt:lpstr>Demo</vt:lpstr>
      <vt:lpstr>Future work, ideas and challenges</vt:lpstr>
      <vt:lpstr>Questions, comments, ideas?</vt:lpstr>
    </vt:vector>
  </TitlesOfParts>
  <Company>RuG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LOFAR</dc:title>
  <dc:creator>P251204</dc:creator>
  <cp:lastModifiedBy>P251204</cp:lastModifiedBy>
  <cp:revision>50</cp:revision>
  <dcterms:created xsi:type="dcterms:W3CDTF">2013-11-28T13:06:35Z</dcterms:created>
  <dcterms:modified xsi:type="dcterms:W3CDTF">2013-11-29T11:58:54Z</dcterms:modified>
</cp:coreProperties>
</file>