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63" r:id="rId2"/>
    <p:sldId id="370" r:id="rId3"/>
    <p:sldId id="371" r:id="rId4"/>
    <p:sldId id="372" r:id="rId5"/>
    <p:sldId id="380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1" r:id="rId14"/>
    <p:sldId id="382" r:id="rId15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12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lnSpc>
        <a:spcPct val="12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lnSpc>
        <a:spcPct val="12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lnSpc>
        <a:spcPct val="12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lnSpc>
        <a:spcPct val="12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00"/>
    <a:srgbClr val="F17E1C"/>
    <a:srgbClr val="000000"/>
    <a:srgbClr val="5A5A5A"/>
    <a:srgbClr val="91FFFF"/>
    <a:srgbClr val="DD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43" autoAdjust="0"/>
    <p:restoredTop sz="90929"/>
  </p:normalViewPr>
  <p:slideViewPr>
    <p:cSldViewPr>
      <p:cViewPr varScale="1">
        <p:scale>
          <a:sx n="86" d="100"/>
          <a:sy n="86" d="100"/>
        </p:scale>
        <p:origin x="-69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klijn\Code\Cluster\SVNsubdirs\TaskCurrent\LCS\MessageMasterNodeDaemon\documentation\performance_plo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klijn\Code\Cluster\SVNsubdirs\TaskCurrent\LCS\MessageMasterNodeDaemon\documentation\performance_plo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Number</a:t>
            </a:r>
            <a:r>
              <a:rPr lang="en-US" baseline="0"/>
              <a:t> of established and Time waiting connection on the QPID port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Blad2!$A$1</c:f>
              <c:strCache>
                <c:ptCount val="1"/>
                <c:pt idx="0">
                  <c:v>ESTABLISHED 098 </c:v>
                </c:pt>
              </c:strCache>
            </c:strRef>
          </c:tx>
          <c:marker>
            <c:symbol val="none"/>
          </c:marker>
          <c:val>
            <c:numRef>
              <c:f>Blad2!$A$2:$A$501</c:f>
              <c:numCache>
                <c:formatCode>General</c:formatCode>
                <c:ptCount val="500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10</c:v>
                </c:pt>
                <c:pt idx="23">
                  <c:v>14</c:v>
                </c:pt>
                <c:pt idx="24">
                  <c:v>18</c:v>
                </c:pt>
                <c:pt idx="25">
                  <c:v>24</c:v>
                </c:pt>
                <c:pt idx="26">
                  <c:v>28</c:v>
                </c:pt>
                <c:pt idx="27">
                  <c:v>32</c:v>
                </c:pt>
                <c:pt idx="28">
                  <c:v>32</c:v>
                </c:pt>
                <c:pt idx="29">
                  <c:v>34</c:v>
                </c:pt>
                <c:pt idx="30">
                  <c:v>32</c:v>
                </c:pt>
                <c:pt idx="31">
                  <c:v>32</c:v>
                </c:pt>
                <c:pt idx="32">
                  <c:v>32</c:v>
                </c:pt>
                <c:pt idx="33">
                  <c:v>32</c:v>
                </c:pt>
                <c:pt idx="34">
                  <c:v>32</c:v>
                </c:pt>
                <c:pt idx="35">
                  <c:v>32</c:v>
                </c:pt>
                <c:pt idx="36">
                  <c:v>34</c:v>
                </c:pt>
                <c:pt idx="37">
                  <c:v>34</c:v>
                </c:pt>
                <c:pt idx="38">
                  <c:v>34</c:v>
                </c:pt>
                <c:pt idx="39">
                  <c:v>34</c:v>
                </c:pt>
                <c:pt idx="40">
                  <c:v>34</c:v>
                </c:pt>
                <c:pt idx="41">
                  <c:v>34</c:v>
                </c:pt>
                <c:pt idx="42">
                  <c:v>32</c:v>
                </c:pt>
                <c:pt idx="43">
                  <c:v>32</c:v>
                </c:pt>
                <c:pt idx="44">
                  <c:v>32</c:v>
                </c:pt>
                <c:pt idx="45">
                  <c:v>32</c:v>
                </c:pt>
                <c:pt idx="46">
                  <c:v>30</c:v>
                </c:pt>
                <c:pt idx="47">
                  <c:v>32</c:v>
                </c:pt>
                <c:pt idx="48">
                  <c:v>32</c:v>
                </c:pt>
                <c:pt idx="49">
                  <c:v>32</c:v>
                </c:pt>
                <c:pt idx="50">
                  <c:v>32</c:v>
                </c:pt>
                <c:pt idx="51">
                  <c:v>32</c:v>
                </c:pt>
                <c:pt idx="52">
                  <c:v>30</c:v>
                </c:pt>
                <c:pt idx="53">
                  <c:v>32</c:v>
                </c:pt>
                <c:pt idx="54">
                  <c:v>32</c:v>
                </c:pt>
                <c:pt idx="55">
                  <c:v>32</c:v>
                </c:pt>
                <c:pt idx="56">
                  <c:v>32</c:v>
                </c:pt>
                <c:pt idx="57">
                  <c:v>32</c:v>
                </c:pt>
                <c:pt idx="58">
                  <c:v>32</c:v>
                </c:pt>
                <c:pt idx="59">
                  <c:v>30</c:v>
                </c:pt>
                <c:pt idx="60">
                  <c:v>30</c:v>
                </c:pt>
                <c:pt idx="61">
                  <c:v>30</c:v>
                </c:pt>
                <c:pt idx="62">
                  <c:v>30</c:v>
                </c:pt>
                <c:pt idx="63">
                  <c:v>28</c:v>
                </c:pt>
                <c:pt idx="64">
                  <c:v>29</c:v>
                </c:pt>
                <c:pt idx="65">
                  <c:v>30</c:v>
                </c:pt>
                <c:pt idx="66">
                  <c:v>30</c:v>
                </c:pt>
                <c:pt idx="67">
                  <c:v>30</c:v>
                </c:pt>
                <c:pt idx="68">
                  <c:v>30</c:v>
                </c:pt>
                <c:pt idx="69">
                  <c:v>30</c:v>
                </c:pt>
                <c:pt idx="70">
                  <c:v>30</c:v>
                </c:pt>
                <c:pt idx="71">
                  <c:v>30</c:v>
                </c:pt>
                <c:pt idx="72">
                  <c:v>30</c:v>
                </c:pt>
                <c:pt idx="73">
                  <c:v>32</c:v>
                </c:pt>
                <c:pt idx="74">
                  <c:v>32</c:v>
                </c:pt>
                <c:pt idx="75">
                  <c:v>32</c:v>
                </c:pt>
                <c:pt idx="76">
                  <c:v>32</c:v>
                </c:pt>
                <c:pt idx="77">
                  <c:v>32</c:v>
                </c:pt>
                <c:pt idx="78">
                  <c:v>32</c:v>
                </c:pt>
                <c:pt idx="79">
                  <c:v>30</c:v>
                </c:pt>
                <c:pt idx="80">
                  <c:v>30</c:v>
                </c:pt>
                <c:pt idx="81">
                  <c:v>30</c:v>
                </c:pt>
                <c:pt idx="82">
                  <c:v>30</c:v>
                </c:pt>
                <c:pt idx="83">
                  <c:v>30</c:v>
                </c:pt>
                <c:pt idx="84">
                  <c:v>30</c:v>
                </c:pt>
                <c:pt idx="85">
                  <c:v>30</c:v>
                </c:pt>
                <c:pt idx="86">
                  <c:v>30</c:v>
                </c:pt>
                <c:pt idx="87">
                  <c:v>30</c:v>
                </c:pt>
                <c:pt idx="88">
                  <c:v>30</c:v>
                </c:pt>
                <c:pt idx="89">
                  <c:v>30</c:v>
                </c:pt>
                <c:pt idx="90">
                  <c:v>30</c:v>
                </c:pt>
                <c:pt idx="91">
                  <c:v>30</c:v>
                </c:pt>
                <c:pt idx="92">
                  <c:v>30</c:v>
                </c:pt>
                <c:pt idx="93">
                  <c:v>30</c:v>
                </c:pt>
                <c:pt idx="94">
                  <c:v>30</c:v>
                </c:pt>
                <c:pt idx="95">
                  <c:v>30</c:v>
                </c:pt>
                <c:pt idx="96">
                  <c:v>30</c:v>
                </c:pt>
                <c:pt idx="97">
                  <c:v>30</c:v>
                </c:pt>
                <c:pt idx="98">
                  <c:v>30</c:v>
                </c:pt>
                <c:pt idx="99">
                  <c:v>30</c:v>
                </c:pt>
                <c:pt idx="100">
                  <c:v>30</c:v>
                </c:pt>
                <c:pt idx="101">
                  <c:v>30</c:v>
                </c:pt>
                <c:pt idx="102">
                  <c:v>30</c:v>
                </c:pt>
                <c:pt idx="103">
                  <c:v>30</c:v>
                </c:pt>
                <c:pt idx="104">
                  <c:v>30</c:v>
                </c:pt>
                <c:pt idx="105">
                  <c:v>30</c:v>
                </c:pt>
                <c:pt idx="106">
                  <c:v>30</c:v>
                </c:pt>
                <c:pt idx="107">
                  <c:v>30</c:v>
                </c:pt>
                <c:pt idx="108">
                  <c:v>26</c:v>
                </c:pt>
                <c:pt idx="109">
                  <c:v>22</c:v>
                </c:pt>
                <c:pt idx="110">
                  <c:v>18</c:v>
                </c:pt>
                <c:pt idx="111">
                  <c:v>14</c:v>
                </c:pt>
                <c:pt idx="112">
                  <c:v>10</c:v>
                </c:pt>
                <c:pt idx="113">
                  <c:v>6</c:v>
                </c:pt>
                <c:pt idx="114">
                  <c:v>6</c:v>
                </c:pt>
                <c:pt idx="115">
                  <c:v>6</c:v>
                </c:pt>
                <c:pt idx="116">
                  <c:v>6</c:v>
                </c:pt>
                <c:pt idx="117">
                  <c:v>6</c:v>
                </c:pt>
                <c:pt idx="118">
                  <c:v>6</c:v>
                </c:pt>
                <c:pt idx="119">
                  <c:v>6</c:v>
                </c:pt>
                <c:pt idx="120">
                  <c:v>6</c:v>
                </c:pt>
                <c:pt idx="121">
                  <c:v>6</c:v>
                </c:pt>
                <c:pt idx="122">
                  <c:v>6</c:v>
                </c:pt>
                <c:pt idx="123">
                  <c:v>6</c:v>
                </c:pt>
                <c:pt idx="124">
                  <c:v>6</c:v>
                </c:pt>
                <c:pt idx="125">
                  <c:v>6</c:v>
                </c:pt>
                <c:pt idx="126">
                  <c:v>6</c:v>
                </c:pt>
                <c:pt idx="127">
                  <c:v>6</c:v>
                </c:pt>
                <c:pt idx="128">
                  <c:v>6</c:v>
                </c:pt>
                <c:pt idx="129">
                  <c:v>6</c:v>
                </c:pt>
                <c:pt idx="130">
                  <c:v>6</c:v>
                </c:pt>
                <c:pt idx="131">
                  <c:v>6</c:v>
                </c:pt>
                <c:pt idx="132">
                  <c:v>6</c:v>
                </c:pt>
                <c:pt idx="133">
                  <c:v>6</c:v>
                </c:pt>
                <c:pt idx="134">
                  <c:v>6</c:v>
                </c:pt>
                <c:pt idx="135">
                  <c:v>6</c:v>
                </c:pt>
                <c:pt idx="136">
                  <c:v>6</c:v>
                </c:pt>
                <c:pt idx="137">
                  <c:v>6</c:v>
                </c:pt>
                <c:pt idx="138">
                  <c:v>6</c:v>
                </c:pt>
                <c:pt idx="139">
                  <c:v>6</c:v>
                </c:pt>
                <c:pt idx="140">
                  <c:v>6</c:v>
                </c:pt>
                <c:pt idx="141">
                  <c:v>6</c:v>
                </c:pt>
                <c:pt idx="142">
                  <c:v>6</c:v>
                </c:pt>
                <c:pt idx="143">
                  <c:v>6</c:v>
                </c:pt>
                <c:pt idx="144">
                  <c:v>6</c:v>
                </c:pt>
                <c:pt idx="145">
                  <c:v>6</c:v>
                </c:pt>
                <c:pt idx="146">
                  <c:v>6</c:v>
                </c:pt>
                <c:pt idx="147">
                  <c:v>6</c:v>
                </c:pt>
                <c:pt idx="148">
                  <c:v>6</c:v>
                </c:pt>
                <c:pt idx="149">
                  <c:v>6</c:v>
                </c:pt>
                <c:pt idx="150">
                  <c:v>6</c:v>
                </c:pt>
                <c:pt idx="151">
                  <c:v>6</c:v>
                </c:pt>
                <c:pt idx="152">
                  <c:v>6</c:v>
                </c:pt>
                <c:pt idx="153">
                  <c:v>6</c:v>
                </c:pt>
                <c:pt idx="154">
                  <c:v>6</c:v>
                </c:pt>
                <c:pt idx="155">
                  <c:v>6</c:v>
                </c:pt>
                <c:pt idx="156">
                  <c:v>6</c:v>
                </c:pt>
                <c:pt idx="157">
                  <c:v>6</c:v>
                </c:pt>
                <c:pt idx="158">
                  <c:v>6</c:v>
                </c:pt>
                <c:pt idx="159">
                  <c:v>6</c:v>
                </c:pt>
                <c:pt idx="160">
                  <c:v>6</c:v>
                </c:pt>
                <c:pt idx="161">
                  <c:v>6</c:v>
                </c:pt>
                <c:pt idx="162">
                  <c:v>6</c:v>
                </c:pt>
                <c:pt idx="163">
                  <c:v>6</c:v>
                </c:pt>
                <c:pt idx="164">
                  <c:v>6</c:v>
                </c:pt>
                <c:pt idx="165">
                  <c:v>6</c:v>
                </c:pt>
                <c:pt idx="166">
                  <c:v>6</c:v>
                </c:pt>
                <c:pt idx="167">
                  <c:v>6</c:v>
                </c:pt>
                <c:pt idx="168">
                  <c:v>8</c:v>
                </c:pt>
                <c:pt idx="169">
                  <c:v>12</c:v>
                </c:pt>
                <c:pt idx="170">
                  <c:v>16</c:v>
                </c:pt>
                <c:pt idx="171">
                  <c:v>20</c:v>
                </c:pt>
                <c:pt idx="172">
                  <c:v>24</c:v>
                </c:pt>
                <c:pt idx="173">
                  <c:v>28</c:v>
                </c:pt>
                <c:pt idx="174">
                  <c:v>30</c:v>
                </c:pt>
                <c:pt idx="175">
                  <c:v>30</c:v>
                </c:pt>
                <c:pt idx="176">
                  <c:v>30</c:v>
                </c:pt>
                <c:pt idx="177">
                  <c:v>28</c:v>
                </c:pt>
                <c:pt idx="178">
                  <c:v>28</c:v>
                </c:pt>
                <c:pt idx="179">
                  <c:v>28</c:v>
                </c:pt>
                <c:pt idx="180">
                  <c:v>28</c:v>
                </c:pt>
                <c:pt idx="181">
                  <c:v>28</c:v>
                </c:pt>
                <c:pt idx="182">
                  <c:v>28</c:v>
                </c:pt>
                <c:pt idx="183">
                  <c:v>28</c:v>
                </c:pt>
                <c:pt idx="184">
                  <c:v>28</c:v>
                </c:pt>
                <c:pt idx="185">
                  <c:v>30</c:v>
                </c:pt>
                <c:pt idx="186">
                  <c:v>30</c:v>
                </c:pt>
                <c:pt idx="187">
                  <c:v>30</c:v>
                </c:pt>
                <c:pt idx="188">
                  <c:v>28</c:v>
                </c:pt>
                <c:pt idx="189">
                  <c:v>28</c:v>
                </c:pt>
                <c:pt idx="190">
                  <c:v>28</c:v>
                </c:pt>
                <c:pt idx="191">
                  <c:v>28</c:v>
                </c:pt>
                <c:pt idx="192">
                  <c:v>28</c:v>
                </c:pt>
                <c:pt idx="193">
                  <c:v>28</c:v>
                </c:pt>
                <c:pt idx="194">
                  <c:v>28</c:v>
                </c:pt>
                <c:pt idx="195">
                  <c:v>30</c:v>
                </c:pt>
                <c:pt idx="196">
                  <c:v>30</c:v>
                </c:pt>
                <c:pt idx="197">
                  <c:v>30</c:v>
                </c:pt>
                <c:pt idx="198">
                  <c:v>30</c:v>
                </c:pt>
                <c:pt idx="199">
                  <c:v>30</c:v>
                </c:pt>
                <c:pt idx="200">
                  <c:v>30</c:v>
                </c:pt>
                <c:pt idx="201">
                  <c:v>28</c:v>
                </c:pt>
                <c:pt idx="202">
                  <c:v>28</c:v>
                </c:pt>
                <c:pt idx="203">
                  <c:v>28</c:v>
                </c:pt>
                <c:pt idx="204">
                  <c:v>28</c:v>
                </c:pt>
                <c:pt idx="205">
                  <c:v>28</c:v>
                </c:pt>
                <c:pt idx="206">
                  <c:v>28</c:v>
                </c:pt>
                <c:pt idx="207">
                  <c:v>28</c:v>
                </c:pt>
                <c:pt idx="208">
                  <c:v>28</c:v>
                </c:pt>
                <c:pt idx="209">
                  <c:v>28</c:v>
                </c:pt>
                <c:pt idx="210">
                  <c:v>28</c:v>
                </c:pt>
                <c:pt idx="211">
                  <c:v>28</c:v>
                </c:pt>
                <c:pt idx="212">
                  <c:v>28</c:v>
                </c:pt>
                <c:pt idx="213">
                  <c:v>28</c:v>
                </c:pt>
                <c:pt idx="214">
                  <c:v>28</c:v>
                </c:pt>
                <c:pt idx="215">
                  <c:v>28</c:v>
                </c:pt>
                <c:pt idx="216">
                  <c:v>30</c:v>
                </c:pt>
                <c:pt idx="217">
                  <c:v>30</c:v>
                </c:pt>
                <c:pt idx="218">
                  <c:v>28</c:v>
                </c:pt>
                <c:pt idx="219">
                  <c:v>28</c:v>
                </c:pt>
                <c:pt idx="220">
                  <c:v>28</c:v>
                </c:pt>
                <c:pt idx="221">
                  <c:v>28</c:v>
                </c:pt>
                <c:pt idx="222">
                  <c:v>28</c:v>
                </c:pt>
                <c:pt idx="223">
                  <c:v>28</c:v>
                </c:pt>
                <c:pt idx="224">
                  <c:v>30</c:v>
                </c:pt>
                <c:pt idx="225">
                  <c:v>28</c:v>
                </c:pt>
                <c:pt idx="226">
                  <c:v>28</c:v>
                </c:pt>
                <c:pt idx="227">
                  <c:v>28</c:v>
                </c:pt>
                <c:pt idx="228">
                  <c:v>28</c:v>
                </c:pt>
                <c:pt idx="229">
                  <c:v>28</c:v>
                </c:pt>
                <c:pt idx="230">
                  <c:v>28</c:v>
                </c:pt>
                <c:pt idx="231">
                  <c:v>26</c:v>
                </c:pt>
                <c:pt idx="232">
                  <c:v>28</c:v>
                </c:pt>
                <c:pt idx="233">
                  <c:v>28</c:v>
                </c:pt>
                <c:pt idx="234">
                  <c:v>28</c:v>
                </c:pt>
                <c:pt idx="235">
                  <c:v>28</c:v>
                </c:pt>
                <c:pt idx="236">
                  <c:v>28</c:v>
                </c:pt>
                <c:pt idx="237">
                  <c:v>26</c:v>
                </c:pt>
                <c:pt idx="238">
                  <c:v>28</c:v>
                </c:pt>
                <c:pt idx="239">
                  <c:v>28</c:v>
                </c:pt>
                <c:pt idx="240">
                  <c:v>28</c:v>
                </c:pt>
                <c:pt idx="241">
                  <c:v>28</c:v>
                </c:pt>
                <c:pt idx="242">
                  <c:v>28</c:v>
                </c:pt>
                <c:pt idx="243">
                  <c:v>26</c:v>
                </c:pt>
                <c:pt idx="244">
                  <c:v>28</c:v>
                </c:pt>
                <c:pt idx="245">
                  <c:v>28</c:v>
                </c:pt>
                <c:pt idx="246">
                  <c:v>28</c:v>
                </c:pt>
                <c:pt idx="247">
                  <c:v>28</c:v>
                </c:pt>
                <c:pt idx="248">
                  <c:v>28</c:v>
                </c:pt>
                <c:pt idx="249">
                  <c:v>26</c:v>
                </c:pt>
                <c:pt idx="250">
                  <c:v>28</c:v>
                </c:pt>
                <c:pt idx="251">
                  <c:v>28</c:v>
                </c:pt>
                <c:pt idx="252">
                  <c:v>28</c:v>
                </c:pt>
                <c:pt idx="253">
                  <c:v>28</c:v>
                </c:pt>
                <c:pt idx="254">
                  <c:v>28</c:v>
                </c:pt>
                <c:pt idx="255">
                  <c:v>28</c:v>
                </c:pt>
                <c:pt idx="256">
                  <c:v>28</c:v>
                </c:pt>
                <c:pt idx="257">
                  <c:v>28</c:v>
                </c:pt>
                <c:pt idx="258">
                  <c:v>28</c:v>
                </c:pt>
                <c:pt idx="259">
                  <c:v>28</c:v>
                </c:pt>
                <c:pt idx="260">
                  <c:v>28</c:v>
                </c:pt>
                <c:pt idx="261">
                  <c:v>26</c:v>
                </c:pt>
                <c:pt idx="262">
                  <c:v>28</c:v>
                </c:pt>
                <c:pt idx="263">
                  <c:v>28</c:v>
                </c:pt>
                <c:pt idx="264">
                  <c:v>26</c:v>
                </c:pt>
                <c:pt idx="265">
                  <c:v>22</c:v>
                </c:pt>
                <c:pt idx="266">
                  <c:v>18</c:v>
                </c:pt>
                <c:pt idx="267">
                  <c:v>14</c:v>
                </c:pt>
                <c:pt idx="268">
                  <c:v>12</c:v>
                </c:pt>
                <c:pt idx="269">
                  <c:v>8</c:v>
                </c:pt>
                <c:pt idx="270">
                  <c:v>6</c:v>
                </c:pt>
                <c:pt idx="271">
                  <c:v>6</c:v>
                </c:pt>
                <c:pt idx="272">
                  <c:v>6</c:v>
                </c:pt>
                <c:pt idx="273">
                  <c:v>6</c:v>
                </c:pt>
                <c:pt idx="274">
                  <c:v>6</c:v>
                </c:pt>
                <c:pt idx="275">
                  <c:v>6</c:v>
                </c:pt>
                <c:pt idx="276">
                  <c:v>6</c:v>
                </c:pt>
                <c:pt idx="277">
                  <c:v>6</c:v>
                </c:pt>
                <c:pt idx="278">
                  <c:v>6</c:v>
                </c:pt>
                <c:pt idx="279">
                  <c:v>6</c:v>
                </c:pt>
                <c:pt idx="280">
                  <c:v>6</c:v>
                </c:pt>
                <c:pt idx="281">
                  <c:v>6</c:v>
                </c:pt>
                <c:pt idx="282">
                  <c:v>6</c:v>
                </c:pt>
                <c:pt idx="283">
                  <c:v>6</c:v>
                </c:pt>
                <c:pt idx="284">
                  <c:v>6</c:v>
                </c:pt>
                <c:pt idx="285">
                  <c:v>6</c:v>
                </c:pt>
                <c:pt idx="286">
                  <c:v>6</c:v>
                </c:pt>
                <c:pt idx="287">
                  <c:v>6</c:v>
                </c:pt>
                <c:pt idx="288">
                  <c:v>6</c:v>
                </c:pt>
                <c:pt idx="289">
                  <c:v>6</c:v>
                </c:pt>
                <c:pt idx="290">
                  <c:v>6</c:v>
                </c:pt>
                <c:pt idx="291">
                  <c:v>6</c:v>
                </c:pt>
                <c:pt idx="292">
                  <c:v>6</c:v>
                </c:pt>
                <c:pt idx="293">
                  <c:v>6</c:v>
                </c:pt>
                <c:pt idx="294">
                  <c:v>6</c:v>
                </c:pt>
                <c:pt idx="295">
                  <c:v>6</c:v>
                </c:pt>
                <c:pt idx="296">
                  <c:v>6</c:v>
                </c:pt>
                <c:pt idx="297">
                  <c:v>6</c:v>
                </c:pt>
                <c:pt idx="298">
                  <c:v>6</c:v>
                </c:pt>
                <c:pt idx="299">
                  <c:v>6</c:v>
                </c:pt>
                <c:pt idx="300">
                  <c:v>6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6</c:v>
                </c:pt>
                <c:pt idx="305">
                  <c:v>6</c:v>
                </c:pt>
                <c:pt idx="306">
                  <c:v>6</c:v>
                </c:pt>
                <c:pt idx="307">
                  <c:v>6</c:v>
                </c:pt>
                <c:pt idx="308">
                  <c:v>6</c:v>
                </c:pt>
                <c:pt idx="309">
                  <c:v>6</c:v>
                </c:pt>
                <c:pt idx="310">
                  <c:v>6</c:v>
                </c:pt>
                <c:pt idx="311">
                  <c:v>6</c:v>
                </c:pt>
                <c:pt idx="312">
                  <c:v>6</c:v>
                </c:pt>
                <c:pt idx="313">
                  <c:v>6</c:v>
                </c:pt>
                <c:pt idx="314">
                  <c:v>6</c:v>
                </c:pt>
                <c:pt idx="315">
                  <c:v>6</c:v>
                </c:pt>
                <c:pt idx="316">
                  <c:v>6</c:v>
                </c:pt>
                <c:pt idx="317">
                  <c:v>6</c:v>
                </c:pt>
                <c:pt idx="318">
                  <c:v>6</c:v>
                </c:pt>
                <c:pt idx="319">
                  <c:v>6</c:v>
                </c:pt>
                <c:pt idx="320">
                  <c:v>6</c:v>
                </c:pt>
                <c:pt idx="321">
                  <c:v>6</c:v>
                </c:pt>
                <c:pt idx="322">
                  <c:v>6</c:v>
                </c:pt>
                <c:pt idx="323">
                  <c:v>6</c:v>
                </c:pt>
                <c:pt idx="324">
                  <c:v>6</c:v>
                </c:pt>
                <c:pt idx="325">
                  <c:v>6</c:v>
                </c:pt>
                <c:pt idx="326">
                  <c:v>6</c:v>
                </c:pt>
                <c:pt idx="327">
                  <c:v>6</c:v>
                </c:pt>
                <c:pt idx="328">
                  <c:v>6</c:v>
                </c:pt>
                <c:pt idx="329">
                  <c:v>6</c:v>
                </c:pt>
                <c:pt idx="330">
                  <c:v>6</c:v>
                </c:pt>
                <c:pt idx="331">
                  <c:v>10</c:v>
                </c:pt>
                <c:pt idx="332">
                  <c:v>14</c:v>
                </c:pt>
                <c:pt idx="333">
                  <c:v>16</c:v>
                </c:pt>
                <c:pt idx="334">
                  <c:v>20</c:v>
                </c:pt>
                <c:pt idx="335">
                  <c:v>24</c:v>
                </c:pt>
                <c:pt idx="336">
                  <c:v>28</c:v>
                </c:pt>
                <c:pt idx="337">
                  <c:v>28</c:v>
                </c:pt>
                <c:pt idx="338">
                  <c:v>26</c:v>
                </c:pt>
                <c:pt idx="339">
                  <c:v>28</c:v>
                </c:pt>
                <c:pt idx="340">
                  <c:v>28</c:v>
                </c:pt>
                <c:pt idx="341">
                  <c:v>28</c:v>
                </c:pt>
                <c:pt idx="342">
                  <c:v>26</c:v>
                </c:pt>
                <c:pt idx="343">
                  <c:v>26</c:v>
                </c:pt>
                <c:pt idx="344">
                  <c:v>28</c:v>
                </c:pt>
                <c:pt idx="345">
                  <c:v>28</c:v>
                </c:pt>
                <c:pt idx="346">
                  <c:v>26</c:v>
                </c:pt>
                <c:pt idx="347">
                  <c:v>26</c:v>
                </c:pt>
                <c:pt idx="348">
                  <c:v>26</c:v>
                </c:pt>
                <c:pt idx="349">
                  <c:v>28</c:v>
                </c:pt>
                <c:pt idx="350">
                  <c:v>26</c:v>
                </c:pt>
                <c:pt idx="351">
                  <c:v>26</c:v>
                </c:pt>
                <c:pt idx="352">
                  <c:v>28</c:v>
                </c:pt>
                <c:pt idx="353">
                  <c:v>28</c:v>
                </c:pt>
                <c:pt idx="354">
                  <c:v>28</c:v>
                </c:pt>
                <c:pt idx="355">
                  <c:v>26</c:v>
                </c:pt>
                <c:pt idx="356">
                  <c:v>26</c:v>
                </c:pt>
                <c:pt idx="357">
                  <c:v>28</c:v>
                </c:pt>
                <c:pt idx="358">
                  <c:v>28</c:v>
                </c:pt>
                <c:pt idx="359">
                  <c:v>26</c:v>
                </c:pt>
                <c:pt idx="360">
                  <c:v>26</c:v>
                </c:pt>
                <c:pt idx="361">
                  <c:v>26</c:v>
                </c:pt>
                <c:pt idx="362">
                  <c:v>28</c:v>
                </c:pt>
                <c:pt idx="363">
                  <c:v>26</c:v>
                </c:pt>
                <c:pt idx="364">
                  <c:v>26</c:v>
                </c:pt>
                <c:pt idx="365">
                  <c:v>26</c:v>
                </c:pt>
                <c:pt idx="366">
                  <c:v>28</c:v>
                </c:pt>
                <c:pt idx="367">
                  <c:v>26</c:v>
                </c:pt>
                <c:pt idx="368">
                  <c:v>26</c:v>
                </c:pt>
                <c:pt idx="369">
                  <c:v>26</c:v>
                </c:pt>
                <c:pt idx="370">
                  <c:v>28</c:v>
                </c:pt>
                <c:pt idx="371">
                  <c:v>26</c:v>
                </c:pt>
                <c:pt idx="372">
                  <c:v>26</c:v>
                </c:pt>
                <c:pt idx="373">
                  <c:v>28</c:v>
                </c:pt>
                <c:pt idx="374">
                  <c:v>26</c:v>
                </c:pt>
                <c:pt idx="375">
                  <c:v>26</c:v>
                </c:pt>
                <c:pt idx="376">
                  <c:v>26</c:v>
                </c:pt>
                <c:pt idx="377">
                  <c:v>28</c:v>
                </c:pt>
                <c:pt idx="378">
                  <c:v>26</c:v>
                </c:pt>
                <c:pt idx="379">
                  <c:v>26</c:v>
                </c:pt>
                <c:pt idx="380">
                  <c:v>28</c:v>
                </c:pt>
                <c:pt idx="381">
                  <c:v>28</c:v>
                </c:pt>
                <c:pt idx="382">
                  <c:v>26</c:v>
                </c:pt>
                <c:pt idx="383">
                  <c:v>26</c:v>
                </c:pt>
                <c:pt idx="384">
                  <c:v>28</c:v>
                </c:pt>
                <c:pt idx="385">
                  <c:v>28</c:v>
                </c:pt>
                <c:pt idx="386">
                  <c:v>26</c:v>
                </c:pt>
                <c:pt idx="387">
                  <c:v>26</c:v>
                </c:pt>
                <c:pt idx="388">
                  <c:v>28</c:v>
                </c:pt>
                <c:pt idx="389">
                  <c:v>28</c:v>
                </c:pt>
                <c:pt idx="390">
                  <c:v>26</c:v>
                </c:pt>
                <c:pt idx="391">
                  <c:v>26</c:v>
                </c:pt>
                <c:pt idx="392">
                  <c:v>28</c:v>
                </c:pt>
                <c:pt idx="393">
                  <c:v>26</c:v>
                </c:pt>
                <c:pt idx="394">
                  <c:v>26</c:v>
                </c:pt>
                <c:pt idx="395">
                  <c:v>26</c:v>
                </c:pt>
                <c:pt idx="396">
                  <c:v>28</c:v>
                </c:pt>
                <c:pt idx="397">
                  <c:v>26</c:v>
                </c:pt>
                <c:pt idx="398">
                  <c:v>26</c:v>
                </c:pt>
                <c:pt idx="399">
                  <c:v>26</c:v>
                </c:pt>
                <c:pt idx="400">
                  <c:v>27</c:v>
                </c:pt>
                <c:pt idx="401">
                  <c:v>26</c:v>
                </c:pt>
                <c:pt idx="402">
                  <c:v>26</c:v>
                </c:pt>
                <c:pt idx="403">
                  <c:v>28</c:v>
                </c:pt>
                <c:pt idx="404">
                  <c:v>26</c:v>
                </c:pt>
                <c:pt idx="405">
                  <c:v>26</c:v>
                </c:pt>
                <c:pt idx="406">
                  <c:v>26</c:v>
                </c:pt>
                <c:pt idx="407">
                  <c:v>26</c:v>
                </c:pt>
                <c:pt idx="408">
                  <c:v>26</c:v>
                </c:pt>
                <c:pt idx="409">
                  <c:v>26</c:v>
                </c:pt>
                <c:pt idx="410">
                  <c:v>24</c:v>
                </c:pt>
                <c:pt idx="411">
                  <c:v>26</c:v>
                </c:pt>
                <c:pt idx="412">
                  <c:v>26</c:v>
                </c:pt>
                <c:pt idx="413">
                  <c:v>26</c:v>
                </c:pt>
                <c:pt idx="414">
                  <c:v>26</c:v>
                </c:pt>
                <c:pt idx="415">
                  <c:v>26</c:v>
                </c:pt>
                <c:pt idx="416">
                  <c:v>26</c:v>
                </c:pt>
                <c:pt idx="417">
                  <c:v>26</c:v>
                </c:pt>
                <c:pt idx="418">
                  <c:v>26</c:v>
                </c:pt>
                <c:pt idx="419">
                  <c:v>28</c:v>
                </c:pt>
                <c:pt idx="420">
                  <c:v>26</c:v>
                </c:pt>
                <c:pt idx="421">
                  <c:v>26</c:v>
                </c:pt>
                <c:pt idx="422">
                  <c:v>28</c:v>
                </c:pt>
                <c:pt idx="423">
                  <c:v>26</c:v>
                </c:pt>
                <c:pt idx="424">
                  <c:v>26</c:v>
                </c:pt>
                <c:pt idx="425">
                  <c:v>26</c:v>
                </c:pt>
                <c:pt idx="426">
                  <c:v>26</c:v>
                </c:pt>
                <c:pt idx="427">
                  <c:v>26</c:v>
                </c:pt>
                <c:pt idx="428">
                  <c:v>24</c:v>
                </c:pt>
                <c:pt idx="429">
                  <c:v>26</c:v>
                </c:pt>
                <c:pt idx="430">
                  <c:v>26</c:v>
                </c:pt>
                <c:pt idx="431">
                  <c:v>24</c:v>
                </c:pt>
                <c:pt idx="432">
                  <c:v>26</c:v>
                </c:pt>
                <c:pt idx="433">
                  <c:v>26</c:v>
                </c:pt>
                <c:pt idx="434">
                  <c:v>24</c:v>
                </c:pt>
                <c:pt idx="435">
                  <c:v>24</c:v>
                </c:pt>
                <c:pt idx="436">
                  <c:v>20</c:v>
                </c:pt>
                <c:pt idx="437">
                  <c:v>16</c:v>
                </c:pt>
                <c:pt idx="438">
                  <c:v>14</c:v>
                </c:pt>
                <c:pt idx="439">
                  <c:v>10</c:v>
                </c:pt>
                <c:pt idx="440">
                  <c:v>8</c:v>
                </c:pt>
                <c:pt idx="441">
                  <c:v>6</c:v>
                </c:pt>
                <c:pt idx="442">
                  <c:v>6</c:v>
                </c:pt>
                <c:pt idx="443">
                  <c:v>6</c:v>
                </c:pt>
                <c:pt idx="444">
                  <c:v>6</c:v>
                </c:pt>
                <c:pt idx="445">
                  <c:v>6</c:v>
                </c:pt>
                <c:pt idx="446">
                  <c:v>6</c:v>
                </c:pt>
                <c:pt idx="447">
                  <c:v>6</c:v>
                </c:pt>
                <c:pt idx="448">
                  <c:v>6</c:v>
                </c:pt>
                <c:pt idx="449">
                  <c:v>6</c:v>
                </c:pt>
                <c:pt idx="450">
                  <c:v>6</c:v>
                </c:pt>
                <c:pt idx="451">
                  <c:v>6</c:v>
                </c:pt>
                <c:pt idx="452">
                  <c:v>6</c:v>
                </c:pt>
                <c:pt idx="453">
                  <c:v>6</c:v>
                </c:pt>
                <c:pt idx="454">
                  <c:v>6</c:v>
                </c:pt>
                <c:pt idx="455">
                  <c:v>6</c:v>
                </c:pt>
                <c:pt idx="456">
                  <c:v>6</c:v>
                </c:pt>
                <c:pt idx="457">
                  <c:v>6</c:v>
                </c:pt>
                <c:pt idx="458">
                  <c:v>6</c:v>
                </c:pt>
                <c:pt idx="459">
                  <c:v>6</c:v>
                </c:pt>
                <c:pt idx="460">
                  <c:v>6</c:v>
                </c:pt>
                <c:pt idx="461">
                  <c:v>6</c:v>
                </c:pt>
                <c:pt idx="462">
                  <c:v>6</c:v>
                </c:pt>
                <c:pt idx="463">
                  <c:v>6</c:v>
                </c:pt>
                <c:pt idx="464">
                  <c:v>6</c:v>
                </c:pt>
                <c:pt idx="465">
                  <c:v>6</c:v>
                </c:pt>
                <c:pt idx="466">
                  <c:v>6</c:v>
                </c:pt>
                <c:pt idx="467">
                  <c:v>6</c:v>
                </c:pt>
                <c:pt idx="468">
                  <c:v>6</c:v>
                </c:pt>
                <c:pt idx="469">
                  <c:v>6</c:v>
                </c:pt>
                <c:pt idx="470">
                  <c:v>6</c:v>
                </c:pt>
                <c:pt idx="471">
                  <c:v>6</c:v>
                </c:pt>
                <c:pt idx="472">
                  <c:v>6</c:v>
                </c:pt>
                <c:pt idx="473">
                  <c:v>6</c:v>
                </c:pt>
                <c:pt idx="474">
                  <c:v>6</c:v>
                </c:pt>
                <c:pt idx="475">
                  <c:v>6</c:v>
                </c:pt>
                <c:pt idx="476">
                  <c:v>6</c:v>
                </c:pt>
                <c:pt idx="477">
                  <c:v>6</c:v>
                </c:pt>
                <c:pt idx="478">
                  <c:v>6</c:v>
                </c:pt>
                <c:pt idx="479">
                  <c:v>6</c:v>
                </c:pt>
                <c:pt idx="480">
                  <c:v>6</c:v>
                </c:pt>
                <c:pt idx="481">
                  <c:v>6</c:v>
                </c:pt>
                <c:pt idx="482">
                  <c:v>6</c:v>
                </c:pt>
                <c:pt idx="483">
                  <c:v>6</c:v>
                </c:pt>
                <c:pt idx="484">
                  <c:v>6</c:v>
                </c:pt>
                <c:pt idx="485">
                  <c:v>6</c:v>
                </c:pt>
                <c:pt idx="486">
                  <c:v>6</c:v>
                </c:pt>
                <c:pt idx="487">
                  <c:v>6</c:v>
                </c:pt>
                <c:pt idx="488">
                  <c:v>6</c:v>
                </c:pt>
                <c:pt idx="489">
                  <c:v>6</c:v>
                </c:pt>
                <c:pt idx="490">
                  <c:v>6</c:v>
                </c:pt>
                <c:pt idx="491">
                  <c:v>6</c:v>
                </c:pt>
                <c:pt idx="492">
                  <c:v>6</c:v>
                </c:pt>
                <c:pt idx="493">
                  <c:v>6</c:v>
                </c:pt>
                <c:pt idx="494">
                  <c:v>6</c:v>
                </c:pt>
                <c:pt idx="495">
                  <c:v>6</c:v>
                </c:pt>
                <c:pt idx="496">
                  <c:v>6</c:v>
                </c:pt>
                <c:pt idx="497">
                  <c:v>6</c:v>
                </c:pt>
                <c:pt idx="498">
                  <c:v>6</c:v>
                </c:pt>
                <c:pt idx="499">
                  <c:v>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Blad2!$B$1</c:f>
              <c:strCache>
                <c:ptCount val="1"/>
                <c:pt idx="0">
                  <c:v>TIME_WAIT 098 </c:v>
                </c:pt>
              </c:strCache>
            </c:strRef>
          </c:tx>
          <c:marker>
            <c:symbol val="none"/>
          </c:marker>
          <c:val>
            <c:numRef>
              <c:f>Blad2!$B$2:$B$501</c:f>
              <c:numCache>
                <c:formatCode>General</c:formatCode>
                <c:ptCount val="5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5</c:v>
                </c:pt>
                <c:pt idx="28">
                  <c:v>8</c:v>
                </c:pt>
                <c:pt idx="29">
                  <c:v>10</c:v>
                </c:pt>
                <c:pt idx="30">
                  <c:v>12</c:v>
                </c:pt>
                <c:pt idx="31">
                  <c:v>14</c:v>
                </c:pt>
                <c:pt idx="32">
                  <c:v>16</c:v>
                </c:pt>
                <c:pt idx="33">
                  <c:v>19</c:v>
                </c:pt>
                <c:pt idx="34">
                  <c:v>21</c:v>
                </c:pt>
                <c:pt idx="35">
                  <c:v>23</c:v>
                </c:pt>
                <c:pt idx="36">
                  <c:v>25</c:v>
                </c:pt>
                <c:pt idx="37">
                  <c:v>27</c:v>
                </c:pt>
                <c:pt idx="38">
                  <c:v>30</c:v>
                </c:pt>
                <c:pt idx="39">
                  <c:v>32</c:v>
                </c:pt>
                <c:pt idx="40">
                  <c:v>34</c:v>
                </c:pt>
                <c:pt idx="41">
                  <c:v>37</c:v>
                </c:pt>
                <c:pt idx="42">
                  <c:v>39</c:v>
                </c:pt>
                <c:pt idx="43">
                  <c:v>41</c:v>
                </c:pt>
                <c:pt idx="44">
                  <c:v>44</c:v>
                </c:pt>
                <c:pt idx="45">
                  <c:v>46</c:v>
                </c:pt>
                <c:pt idx="46">
                  <c:v>48</c:v>
                </c:pt>
                <c:pt idx="47">
                  <c:v>50</c:v>
                </c:pt>
                <c:pt idx="48">
                  <c:v>52</c:v>
                </c:pt>
                <c:pt idx="49">
                  <c:v>55</c:v>
                </c:pt>
                <c:pt idx="50">
                  <c:v>57</c:v>
                </c:pt>
                <c:pt idx="51">
                  <c:v>59</c:v>
                </c:pt>
                <c:pt idx="52">
                  <c:v>61</c:v>
                </c:pt>
                <c:pt idx="53">
                  <c:v>63</c:v>
                </c:pt>
                <c:pt idx="54">
                  <c:v>65</c:v>
                </c:pt>
                <c:pt idx="55">
                  <c:v>67</c:v>
                </c:pt>
                <c:pt idx="56">
                  <c:v>70</c:v>
                </c:pt>
                <c:pt idx="57">
                  <c:v>72</c:v>
                </c:pt>
                <c:pt idx="58">
                  <c:v>74</c:v>
                </c:pt>
                <c:pt idx="59">
                  <c:v>76</c:v>
                </c:pt>
                <c:pt idx="60">
                  <c:v>78</c:v>
                </c:pt>
                <c:pt idx="61">
                  <c:v>80</c:v>
                </c:pt>
                <c:pt idx="62">
                  <c:v>82</c:v>
                </c:pt>
                <c:pt idx="63">
                  <c:v>84</c:v>
                </c:pt>
                <c:pt idx="64">
                  <c:v>86</c:v>
                </c:pt>
                <c:pt idx="65">
                  <c:v>88</c:v>
                </c:pt>
                <c:pt idx="66">
                  <c:v>89</c:v>
                </c:pt>
                <c:pt idx="67">
                  <c:v>91</c:v>
                </c:pt>
                <c:pt idx="68">
                  <c:v>92</c:v>
                </c:pt>
                <c:pt idx="69">
                  <c:v>94</c:v>
                </c:pt>
                <c:pt idx="70">
                  <c:v>96</c:v>
                </c:pt>
                <c:pt idx="71">
                  <c:v>98</c:v>
                </c:pt>
                <c:pt idx="72">
                  <c:v>100</c:v>
                </c:pt>
                <c:pt idx="73">
                  <c:v>102</c:v>
                </c:pt>
                <c:pt idx="74">
                  <c:v>104</c:v>
                </c:pt>
                <c:pt idx="75">
                  <c:v>106</c:v>
                </c:pt>
                <c:pt idx="76">
                  <c:v>109</c:v>
                </c:pt>
                <c:pt idx="77">
                  <c:v>111</c:v>
                </c:pt>
                <c:pt idx="78">
                  <c:v>113</c:v>
                </c:pt>
                <c:pt idx="79">
                  <c:v>115</c:v>
                </c:pt>
                <c:pt idx="80">
                  <c:v>109</c:v>
                </c:pt>
                <c:pt idx="81">
                  <c:v>111</c:v>
                </c:pt>
                <c:pt idx="82">
                  <c:v>113</c:v>
                </c:pt>
                <c:pt idx="83">
                  <c:v>115</c:v>
                </c:pt>
                <c:pt idx="84">
                  <c:v>117</c:v>
                </c:pt>
                <c:pt idx="85">
                  <c:v>119</c:v>
                </c:pt>
                <c:pt idx="86">
                  <c:v>121</c:v>
                </c:pt>
                <c:pt idx="87">
                  <c:v>123</c:v>
                </c:pt>
                <c:pt idx="88">
                  <c:v>109</c:v>
                </c:pt>
                <c:pt idx="89">
                  <c:v>111</c:v>
                </c:pt>
                <c:pt idx="90">
                  <c:v>113</c:v>
                </c:pt>
                <c:pt idx="91">
                  <c:v>115</c:v>
                </c:pt>
                <c:pt idx="92">
                  <c:v>117</c:v>
                </c:pt>
                <c:pt idx="93">
                  <c:v>119</c:v>
                </c:pt>
                <c:pt idx="94">
                  <c:v>121</c:v>
                </c:pt>
                <c:pt idx="95">
                  <c:v>106</c:v>
                </c:pt>
                <c:pt idx="96">
                  <c:v>108</c:v>
                </c:pt>
                <c:pt idx="97">
                  <c:v>110</c:v>
                </c:pt>
                <c:pt idx="98">
                  <c:v>112</c:v>
                </c:pt>
                <c:pt idx="99">
                  <c:v>114</c:v>
                </c:pt>
                <c:pt idx="100">
                  <c:v>116</c:v>
                </c:pt>
                <c:pt idx="101">
                  <c:v>118</c:v>
                </c:pt>
                <c:pt idx="102">
                  <c:v>104</c:v>
                </c:pt>
                <c:pt idx="103">
                  <c:v>106</c:v>
                </c:pt>
                <c:pt idx="104">
                  <c:v>108</c:v>
                </c:pt>
                <c:pt idx="105">
                  <c:v>110</c:v>
                </c:pt>
                <c:pt idx="106">
                  <c:v>112</c:v>
                </c:pt>
                <c:pt idx="107">
                  <c:v>114</c:v>
                </c:pt>
                <c:pt idx="108">
                  <c:v>116</c:v>
                </c:pt>
                <c:pt idx="109">
                  <c:v>103</c:v>
                </c:pt>
                <c:pt idx="110">
                  <c:v>105</c:v>
                </c:pt>
                <c:pt idx="111">
                  <c:v>107</c:v>
                </c:pt>
                <c:pt idx="112">
                  <c:v>109</c:v>
                </c:pt>
                <c:pt idx="113">
                  <c:v>110</c:v>
                </c:pt>
                <c:pt idx="114">
                  <c:v>110</c:v>
                </c:pt>
                <c:pt idx="115">
                  <c:v>110</c:v>
                </c:pt>
                <c:pt idx="116">
                  <c:v>95</c:v>
                </c:pt>
                <c:pt idx="117">
                  <c:v>95</c:v>
                </c:pt>
                <c:pt idx="118">
                  <c:v>95</c:v>
                </c:pt>
                <c:pt idx="119">
                  <c:v>95</c:v>
                </c:pt>
                <c:pt idx="120">
                  <c:v>95</c:v>
                </c:pt>
                <c:pt idx="121">
                  <c:v>95</c:v>
                </c:pt>
                <c:pt idx="122">
                  <c:v>95</c:v>
                </c:pt>
                <c:pt idx="123">
                  <c:v>95</c:v>
                </c:pt>
                <c:pt idx="124">
                  <c:v>81</c:v>
                </c:pt>
                <c:pt idx="125">
                  <c:v>81</c:v>
                </c:pt>
                <c:pt idx="126">
                  <c:v>81</c:v>
                </c:pt>
                <c:pt idx="127">
                  <c:v>81</c:v>
                </c:pt>
                <c:pt idx="128">
                  <c:v>81</c:v>
                </c:pt>
                <c:pt idx="129">
                  <c:v>81</c:v>
                </c:pt>
                <c:pt idx="130">
                  <c:v>81</c:v>
                </c:pt>
                <c:pt idx="131">
                  <c:v>65</c:v>
                </c:pt>
                <c:pt idx="132">
                  <c:v>65</c:v>
                </c:pt>
                <c:pt idx="133">
                  <c:v>65</c:v>
                </c:pt>
                <c:pt idx="134">
                  <c:v>65</c:v>
                </c:pt>
                <c:pt idx="135">
                  <c:v>65</c:v>
                </c:pt>
                <c:pt idx="136">
                  <c:v>65</c:v>
                </c:pt>
                <c:pt idx="137">
                  <c:v>65</c:v>
                </c:pt>
                <c:pt idx="138">
                  <c:v>51</c:v>
                </c:pt>
                <c:pt idx="139">
                  <c:v>51</c:v>
                </c:pt>
                <c:pt idx="140">
                  <c:v>51</c:v>
                </c:pt>
                <c:pt idx="141">
                  <c:v>51</c:v>
                </c:pt>
                <c:pt idx="142">
                  <c:v>51</c:v>
                </c:pt>
                <c:pt idx="143">
                  <c:v>51</c:v>
                </c:pt>
                <c:pt idx="144">
                  <c:v>51</c:v>
                </c:pt>
                <c:pt idx="145">
                  <c:v>36</c:v>
                </c:pt>
                <c:pt idx="146">
                  <c:v>36</c:v>
                </c:pt>
                <c:pt idx="147">
                  <c:v>36</c:v>
                </c:pt>
                <c:pt idx="148">
                  <c:v>36</c:v>
                </c:pt>
                <c:pt idx="149">
                  <c:v>36</c:v>
                </c:pt>
                <c:pt idx="150">
                  <c:v>36</c:v>
                </c:pt>
                <c:pt idx="151">
                  <c:v>36</c:v>
                </c:pt>
                <c:pt idx="152">
                  <c:v>36</c:v>
                </c:pt>
                <c:pt idx="153">
                  <c:v>22</c:v>
                </c:pt>
                <c:pt idx="154">
                  <c:v>22</c:v>
                </c:pt>
                <c:pt idx="155">
                  <c:v>22</c:v>
                </c:pt>
                <c:pt idx="156">
                  <c:v>22</c:v>
                </c:pt>
                <c:pt idx="157">
                  <c:v>22</c:v>
                </c:pt>
                <c:pt idx="158">
                  <c:v>22</c:v>
                </c:pt>
                <c:pt idx="159">
                  <c:v>22</c:v>
                </c:pt>
                <c:pt idx="160">
                  <c:v>7</c:v>
                </c:pt>
                <c:pt idx="161">
                  <c:v>7</c:v>
                </c:pt>
                <c:pt idx="162">
                  <c:v>7</c:v>
                </c:pt>
                <c:pt idx="163">
                  <c:v>7</c:v>
                </c:pt>
                <c:pt idx="164">
                  <c:v>7</c:v>
                </c:pt>
                <c:pt idx="165">
                  <c:v>7</c:v>
                </c:pt>
                <c:pt idx="166">
                  <c:v>7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2</c:v>
                </c:pt>
                <c:pt idx="175">
                  <c:v>4</c:v>
                </c:pt>
                <c:pt idx="176">
                  <c:v>6</c:v>
                </c:pt>
                <c:pt idx="177">
                  <c:v>8</c:v>
                </c:pt>
                <c:pt idx="178">
                  <c:v>10</c:v>
                </c:pt>
                <c:pt idx="179">
                  <c:v>12</c:v>
                </c:pt>
                <c:pt idx="180">
                  <c:v>14</c:v>
                </c:pt>
                <c:pt idx="181">
                  <c:v>16</c:v>
                </c:pt>
                <c:pt idx="182">
                  <c:v>18</c:v>
                </c:pt>
                <c:pt idx="183">
                  <c:v>20</c:v>
                </c:pt>
                <c:pt idx="184">
                  <c:v>22</c:v>
                </c:pt>
                <c:pt idx="185">
                  <c:v>23</c:v>
                </c:pt>
                <c:pt idx="186">
                  <c:v>25</c:v>
                </c:pt>
                <c:pt idx="187">
                  <c:v>27</c:v>
                </c:pt>
                <c:pt idx="188">
                  <c:v>29</c:v>
                </c:pt>
                <c:pt idx="189">
                  <c:v>31</c:v>
                </c:pt>
                <c:pt idx="190">
                  <c:v>33</c:v>
                </c:pt>
                <c:pt idx="191">
                  <c:v>35</c:v>
                </c:pt>
                <c:pt idx="192">
                  <c:v>37</c:v>
                </c:pt>
                <c:pt idx="193">
                  <c:v>39</c:v>
                </c:pt>
                <c:pt idx="194">
                  <c:v>41</c:v>
                </c:pt>
                <c:pt idx="195">
                  <c:v>43</c:v>
                </c:pt>
                <c:pt idx="196">
                  <c:v>45</c:v>
                </c:pt>
                <c:pt idx="197">
                  <c:v>46</c:v>
                </c:pt>
                <c:pt idx="198">
                  <c:v>48</c:v>
                </c:pt>
                <c:pt idx="199">
                  <c:v>50</c:v>
                </c:pt>
                <c:pt idx="200">
                  <c:v>52</c:v>
                </c:pt>
                <c:pt idx="201">
                  <c:v>54</c:v>
                </c:pt>
                <c:pt idx="202">
                  <c:v>56</c:v>
                </c:pt>
                <c:pt idx="203">
                  <c:v>58</c:v>
                </c:pt>
                <c:pt idx="204">
                  <c:v>60</c:v>
                </c:pt>
                <c:pt idx="205">
                  <c:v>62</c:v>
                </c:pt>
                <c:pt idx="206">
                  <c:v>64</c:v>
                </c:pt>
                <c:pt idx="207">
                  <c:v>66</c:v>
                </c:pt>
                <c:pt idx="208">
                  <c:v>68</c:v>
                </c:pt>
                <c:pt idx="209">
                  <c:v>69</c:v>
                </c:pt>
                <c:pt idx="210">
                  <c:v>71</c:v>
                </c:pt>
                <c:pt idx="211">
                  <c:v>73</c:v>
                </c:pt>
                <c:pt idx="212">
                  <c:v>75</c:v>
                </c:pt>
                <c:pt idx="213">
                  <c:v>77</c:v>
                </c:pt>
                <c:pt idx="214">
                  <c:v>79</c:v>
                </c:pt>
                <c:pt idx="215">
                  <c:v>81</c:v>
                </c:pt>
                <c:pt idx="216">
                  <c:v>83</c:v>
                </c:pt>
                <c:pt idx="217">
                  <c:v>84</c:v>
                </c:pt>
                <c:pt idx="218">
                  <c:v>86</c:v>
                </c:pt>
                <c:pt idx="219">
                  <c:v>88</c:v>
                </c:pt>
                <c:pt idx="220">
                  <c:v>90</c:v>
                </c:pt>
                <c:pt idx="221">
                  <c:v>92</c:v>
                </c:pt>
                <c:pt idx="222">
                  <c:v>94</c:v>
                </c:pt>
                <c:pt idx="223">
                  <c:v>96</c:v>
                </c:pt>
                <c:pt idx="224">
                  <c:v>97</c:v>
                </c:pt>
                <c:pt idx="225">
                  <c:v>99</c:v>
                </c:pt>
                <c:pt idx="226">
                  <c:v>99</c:v>
                </c:pt>
                <c:pt idx="227">
                  <c:v>101</c:v>
                </c:pt>
                <c:pt idx="228">
                  <c:v>103</c:v>
                </c:pt>
                <c:pt idx="229">
                  <c:v>105</c:v>
                </c:pt>
                <c:pt idx="230">
                  <c:v>107</c:v>
                </c:pt>
                <c:pt idx="231">
                  <c:v>109</c:v>
                </c:pt>
                <c:pt idx="232">
                  <c:v>97</c:v>
                </c:pt>
                <c:pt idx="233">
                  <c:v>98</c:v>
                </c:pt>
                <c:pt idx="234">
                  <c:v>100</c:v>
                </c:pt>
                <c:pt idx="235">
                  <c:v>102</c:v>
                </c:pt>
                <c:pt idx="236">
                  <c:v>104</c:v>
                </c:pt>
                <c:pt idx="237">
                  <c:v>106</c:v>
                </c:pt>
                <c:pt idx="238">
                  <c:v>108</c:v>
                </c:pt>
                <c:pt idx="239">
                  <c:v>109</c:v>
                </c:pt>
                <c:pt idx="240">
                  <c:v>97</c:v>
                </c:pt>
                <c:pt idx="241">
                  <c:v>99</c:v>
                </c:pt>
                <c:pt idx="242">
                  <c:v>101</c:v>
                </c:pt>
                <c:pt idx="243">
                  <c:v>103</c:v>
                </c:pt>
                <c:pt idx="244">
                  <c:v>104</c:v>
                </c:pt>
                <c:pt idx="245">
                  <c:v>106</c:v>
                </c:pt>
                <c:pt idx="246">
                  <c:v>108</c:v>
                </c:pt>
                <c:pt idx="247">
                  <c:v>96</c:v>
                </c:pt>
                <c:pt idx="248">
                  <c:v>98</c:v>
                </c:pt>
                <c:pt idx="249">
                  <c:v>100</c:v>
                </c:pt>
                <c:pt idx="250">
                  <c:v>101</c:v>
                </c:pt>
                <c:pt idx="251">
                  <c:v>103</c:v>
                </c:pt>
                <c:pt idx="252">
                  <c:v>105</c:v>
                </c:pt>
                <c:pt idx="253">
                  <c:v>107</c:v>
                </c:pt>
                <c:pt idx="254">
                  <c:v>95</c:v>
                </c:pt>
                <c:pt idx="255">
                  <c:v>96</c:v>
                </c:pt>
                <c:pt idx="256">
                  <c:v>98</c:v>
                </c:pt>
                <c:pt idx="257">
                  <c:v>100</c:v>
                </c:pt>
                <c:pt idx="258">
                  <c:v>102</c:v>
                </c:pt>
                <c:pt idx="259">
                  <c:v>104</c:v>
                </c:pt>
                <c:pt idx="260">
                  <c:v>106</c:v>
                </c:pt>
                <c:pt idx="261">
                  <c:v>94</c:v>
                </c:pt>
                <c:pt idx="262">
                  <c:v>95</c:v>
                </c:pt>
                <c:pt idx="263">
                  <c:v>97</c:v>
                </c:pt>
                <c:pt idx="264">
                  <c:v>99</c:v>
                </c:pt>
                <c:pt idx="265">
                  <c:v>101</c:v>
                </c:pt>
                <c:pt idx="266">
                  <c:v>103</c:v>
                </c:pt>
                <c:pt idx="267">
                  <c:v>105</c:v>
                </c:pt>
                <c:pt idx="268">
                  <c:v>93</c:v>
                </c:pt>
                <c:pt idx="269">
                  <c:v>95</c:v>
                </c:pt>
                <c:pt idx="270">
                  <c:v>95</c:v>
                </c:pt>
                <c:pt idx="271">
                  <c:v>95</c:v>
                </c:pt>
                <c:pt idx="272">
                  <c:v>95</c:v>
                </c:pt>
                <c:pt idx="273">
                  <c:v>95</c:v>
                </c:pt>
                <c:pt idx="274">
                  <c:v>95</c:v>
                </c:pt>
                <c:pt idx="275">
                  <c:v>95</c:v>
                </c:pt>
                <c:pt idx="276">
                  <c:v>82</c:v>
                </c:pt>
                <c:pt idx="277">
                  <c:v>82</c:v>
                </c:pt>
                <c:pt idx="278">
                  <c:v>82</c:v>
                </c:pt>
                <c:pt idx="279">
                  <c:v>82</c:v>
                </c:pt>
                <c:pt idx="280">
                  <c:v>82</c:v>
                </c:pt>
                <c:pt idx="281">
                  <c:v>82</c:v>
                </c:pt>
                <c:pt idx="282">
                  <c:v>82</c:v>
                </c:pt>
                <c:pt idx="283">
                  <c:v>68</c:v>
                </c:pt>
                <c:pt idx="284">
                  <c:v>68</c:v>
                </c:pt>
                <c:pt idx="285">
                  <c:v>68</c:v>
                </c:pt>
                <c:pt idx="286">
                  <c:v>68</c:v>
                </c:pt>
                <c:pt idx="287">
                  <c:v>68</c:v>
                </c:pt>
                <c:pt idx="288">
                  <c:v>68</c:v>
                </c:pt>
                <c:pt idx="289">
                  <c:v>68</c:v>
                </c:pt>
                <c:pt idx="290">
                  <c:v>55</c:v>
                </c:pt>
                <c:pt idx="291">
                  <c:v>55</c:v>
                </c:pt>
                <c:pt idx="292">
                  <c:v>55</c:v>
                </c:pt>
                <c:pt idx="293">
                  <c:v>55</c:v>
                </c:pt>
                <c:pt idx="294">
                  <c:v>55</c:v>
                </c:pt>
                <c:pt idx="295">
                  <c:v>55</c:v>
                </c:pt>
                <c:pt idx="296">
                  <c:v>55</c:v>
                </c:pt>
                <c:pt idx="297">
                  <c:v>41</c:v>
                </c:pt>
                <c:pt idx="298">
                  <c:v>41</c:v>
                </c:pt>
                <c:pt idx="299">
                  <c:v>41</c:v>
                </c:pt>
                <c:pt idx="300">
                  <c:v>41</c:v>
                </c:pt>
                <c:pt idx="301">
                  <c:v>41</c:v>
                </c:pt>
                <c:pt idx="302">
                  <c:v>41</c:v>
                </c:pt>
                <c:pt idx="303">
                  <c:v>41</c:v>
                </c:pt>
                <c:pt idx="304">
                  <c:v>41</c:v>
                </c:pt>
                <c:pt idx="305">
                  <c:v>28</c:v>
                </c:pt>
                <c:pt idx="306">
                  <c:v>29</c:v>
                </c:pt>
                <c:pt idx="307">
                  <c:v>28</c:v>
                </c:pt>
                <c:pt idx="308">
                  <c:v>28</c:v>
                </c:pt>
                <c:pt idx="309">
                  <c:v>28</c:v>
                </c:pt>
                <c:pt idx="310">
                  <c:v>28</c:v>
                </c:pt>
                <c:pt idx="311">
                  <c:v>28</c:v>
                </c:pt>
                <c:pt idx="312">
                  <c:v>15</c:v>
                </c:pt>
                <c:pt idx="313">
                  <c:v>15</c:v>
                </c:pt>
                <c:pt idx="314">
                  <c:v>15</c:v>
                </c:pt>
                <c:pt idx="315">
                  <c:v>15</c:v>
                </c:pt>
                <c:pt idx="316">
                  <c:v>15</c:v>
                </c:pt>
                <c:pt idx="317">
                  <c:v>15</c:v>
                </c:pt>
                <c:pt idx="318">
                  <c:v>15</c:v>
                </c:pt>
                <c:pt idx="319">
                  <c:v>2</c:v>
                </c:pt>
                <c:pt idx="320">
                  <c:v>2</c:v>
                </c:pt>
                <c:pt idx="321">
                  <c:v>2</c:v>
                </c:pt>
                <c:pt idx="322">
                  <c:v>2</c:v>
                </c:pt>
                <c:pt idx="323">
                  <c:v>2</c:v>
                </c:pt>
                <c:pt idx="324">
                  <c:v>2</c:v>
                </c:pt>
                <c:pt idx="325">
                  <c:v>2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1</c:v>
                </c:pt>
                <c:pt idx="337">
                  <c:v>3</c:v>
                </c:pt>
                <c:pt idx="338">
                  <c:v>5</c:v>
                </c:pt>
                <c:pt idx="339">
                  <c:v>6</c:v>
                </c:pt>
                <c:pt idx="340">
                  <c:v>8</c:v>
                </c:pt>
                <c:pt idx="341">
                  <c:v>10</c:v>
                </c:pt>
                <c:pt idx="342">
                  <c:v>12</c:v>
                </c:pt>
                <c:pt idx="343">
                  <c:v>14</c:v>
                </c:pt>
                <c:pt idx="344">
                  <c:v>15</c:v>
                </c:pt>
                <c:pt idx="345">
                  <c:v>17</c:v>
                </c:pt>
                <c:pt idx="346">
                  <c:v>19</c:v>
                </c:pt>
                <c:pt idx="347">
                  <c:v>21</c:v>
                </c:pt>
                <c:pt idx="348">
                  <c:v>23</c:v>
                </c:pt>
                <c:pt idx="349">
                  <c:v>24</c:v>
                </c:pt>
                <c:pt idx="350">
                  <c:v>26</c:v>
                </c:pt>
                <c:pt idx="351">
                  <c:v>28</c:v>
                </c:pt>
                <c:pt idx="352">
                  <c:v>29</c:v>
                </c:pt>
                <c:pt idx="353">
                  <c:v>31</c:v>
                </c:pt>
                <c:pt idx="354">
                  <c:v>33</c:v>
                </c:pt>
                <c:pt idx="355">
                  <c:v>35</c:v>
                </c:pt>
                <c:pt idx="356">
                  <c:v>37</c:v>
                </c:pt>
                <c:pt idx="357">
                  <c:v>38</c:v>
                </c:pt>
                <c:pt idx="358">
                  <c:v>40</c:v>
                </c:pt>
                <c:pt idx="359">
                  <c:v>44</c:v>
                </c:pt>
                <c:pt idx="360">
                  <c:v>44</c:v>
                </c:pt>
                <c:pt idx="361">
                  <c:v>46</c:v>
                </c:pt>
                <c:pt idx="362">
                  <c:v>47</c:v>
                </c:pt>
                <c:pt idx="363">
                  <c:v>49</c:v>
                </c:pt>
                <c:pt idx="364">
                  <c:v>51</c:v>
                </c:pt>
                <c:pt idx="365">
                  <c:v>53</c:v>
                </c:pt>
                <c:pt idx="366">
                  <c:v>54</c:v>
                </c:pt>
                <c:pt idx="367">
                  <c:v>56</c:v>
                </c:pt>
                <c:pt idx="368">
                  <c:v>58</c:v>
                </c:pt>
                <c:pt idx="369">
                  <c:v>59</c:v>
                </c:pt>
                <c:pt idx="370">
                  <c:v>62</c:v>
                </c:pt>
                <c:pt idx="371">
                  <c:v>63</c:v>
                </c:pt>
                <c:pt idx="372">
                  <c:v>65</c:v>
                </c:pt>
                <c:pt idx="373">
                  <c:v>66</c:v>
                </c:pt>
                <c:pt idx="374">
                  <c:v>68</c:v>
                </c:pt>
                <c:pt idx="375">
                  <c:v>70</c:v>
                </c:pt>
                <c:pt idx="376">
                  <c:v>72</c:v>
                </c:pt>
                <c:pt idx="377">
                  <c:v>73</c:v>
                </c:pt>
                <c:pt idx="378">
                  <c:v>75</c:v>
                </c:pt>
                <c:pt idx="379">
                  <c:v>77</c:v>
                </c:pt>
                <c:pt idx="380">
                  <c:v>78</c:v>
                </c:pt>
                <c:pt idx="381">
                  <c:v>80</c:v>
                </c:pt>
                <c:pt idx="382">
                  <c:v>82</c:v>
                </c:pt>
                <c:pt idx="383">
                  <c:v>84</c:v>
                </c:pt>
                <c:pt idx="384">
                  <c:v>85</c:v>
                </c:pt>
                <c:pt idx="385">
                  <c:v>87</c:v>
                </c:pt>
                <c:pt idx="386">
                  <c:v>89</c:v>
                </c:pt>
                <c:pt idx="387">
                  <c:v>91</c:v>
                </c:pt>
                <c:pt idx="388">
                  <c:v>92</c:v>
                </c:pt>
                <c:pt idx="389">
                  <c:v>94</c:v>
                </c:pt>
                <c:pt idx="390">
                  <c:v>96</c:v>
                </c:pt>
                <c:pt idx="391">
                  <c:v>98</c:v>
                </c:pt>
                <c:pt idx="392">
                  <c:v>90</c:v>
                </c:pt>
                <c:pt idx="393">
                  <c:v>92</c:v>
                </c:pt>
                <c:pt idx="394">
                  <c:v>94</c:v>
                </c:pt>
                <c:pt idx="395">
                  <c:v>96</c:v>
                </c:pt>
                <c:pt idx="396">
                  <c:v>97</c:v>
                </c:pt>
                <c:pt idx="397">
                  <c:v>99</c:v>
                </c:pt>
                <c:pt idx="398">
                  <c:v>101</c:v>
                </c:pt>
                <c:pt idx="399">
                  <c:v>90</c:v>
                </c:pt>
                <c:pt idx="400">
                  <c:v>91</c:v>
                </c:pt>
                <c:pt idx="401">
                  <c:v>93</c:v>
                </c:pt>
                <c:pt idx="402">
                  <c:v>95</c:v>
                </c:pt>
                <c:pt idx="403">
                  <c:v>96</c:v>
                </c:pt>
                <c:pt idx="404">
                  <c:v>98</c:v>
                </c:pt>
                <c:pt idx="405">
                  <c:v>100</c:v>
                </c:pt>
                <c:pt idx="406">
                  <c:v>89</c:v>
                </c:pt>
                <c:pt idx="407">
                  <c:v>90</c:v>
                </c:pt>
                <c:pt idx="408">
                  <c:v>92</c:v>
                </c:pt>
                <c:pt idx="409">
                  <c:v>94</c:v>
                </c:pt>
                <c:pt idx="410">
                  <c:v>95</c:v>
                </c:pt>
                <c:pt idx="411">
                  <c:v>97</c:v>
                </c:pt>
                <c:pt idx="412">
                  <c:v>99</c:v>
                </c:pt>
                <c:pt idx="413">
                  <c:v>87</c:v>
                </c:pt>
                <c:pt idx="414">
                  <c:v>89</c:v>
                </c:pt>
                <c:pt idx="415">
                  <c:v>91</c:v>
                </c:pt>
                <c:pt idx="416">
                  <c:v>92</c:v>
                </c:pt>
                <c:pt idx="417">
                  <c:v>94</c:v>
                </c:pt>
                <c:pt idx="418">
                  <c:v>96</c:v>
                </c:pt>
                <c:pt idx="419">
                  <c:v>97</c:v>
                </c:pt>
                <c:pt idx="420">
                  <c:v>87</c:v>
                </c:pt>
                <c:pt idx="421">
                  <c:v>89</c:v>
                </c:pt>
                <c:pt idx="422">
                  <c:v>90</c:v>
                </c:pt>
                <c:pt idx="423">
                  <c:v>92</c:v>
                </c:pt>
                <c:pt idx="424">
                  <c:v>94</c:v>
                </c:pt>
                <c:pt idx="425">
                  <c:v>96</c:v>
                </c:pt>
                <c:pt idx="426">
                  <c:v>97</c:v>
                </c:pt>
                <c:pt idx="427">
                  <c:v>99</c:v>
                </c:pt>
                <c:pt idx="428">
                  <c:v>88</c:v>
                </c:pt>
                <c:pt idx="429">
                  <c:v>90</c:v>
                </c:pt>
                <c:pt idx="430">
                  <c:v>92</c:v>
                </c:pt>
                <c:pt idx="431">
                  <c:v>94</c:v>
                </c:pt>
                <c:pt idx="432">
                  <c:v>95</c:v>
                </c:pt>
                <c:pt idx="433">
                  <c:v>97</c:v>
                </c:pt>
                <c:pt idx="434">
                  <c:v>98</c:v>
                </c:pt>
                <c:pt idx="435">
                  <c:v>87</c:v>
                </c:pt>
                <c:pt idx="436">
                  <c:v>89</c:v>
                </c:pt>
                <c:pt idx="437">
                  <c:v>90</c:v>
                </c:pt>
                <c:pt idx="438">
                  <c:v>92</c:v>
                </c:pt>
                <c:pt idx="439">
                  <c:v>94</c:v>
                </c:pt>
                <c:pt idx="440">
                  <c:v>95</c:v>
                </c:pt>
                <c:pt idx="441">
                  <c:v>95</c:v>
                </c:pt>
                <c:pt idx="442">
                  <c:v>82</c:v>
                </c:pt>
                <c:pt idx="443">
                  <c:v>82</c:v>
                </c:pt>
                <c:pt idx="444">
                  <c:v>82</c:v>
                </c:pt>
                <c:pt idx="445">
                  <c:v>82</c:v>
                </c:pt>
                <c:pt idx="446">
                  <c:v>82</c:v>
                </c:pt>
                <c:pt idx="447">
                  <c:v>82</c:v>
                </c:pt>
                <c:pt idx="448">
                  <c:v>82</c:v>
                </c:pt>
                <c:pt idx="449">
                  <c:v>70</c:v>
                </c:pt>
                <c:pt idx="450">
                  <c:v>70</c:v>
                </c:pt>
                <c:pt idx="451">
                  <c:v>70</c:v>
                </c:pt>
                <c:pt idx="452">
                  <c:v>70</c:v>
                </c:pt>
                <c:pt idx="453">
                  <c:v>70</c:v>
                </c:pt>
                <c:pt idx="454">
                  <c:v>70</c:v>
                </c:pt>
                <c:pt idx="455">
                  <c:v>70</c:v>
                </c:pt>
                <c:pt idx="456">
                  <c:v>70</c:v>
                </c:pt>
                <c:pt idx="457">
                  <c:v>57</c:v>
                </c:pt>
                <c:pt idx="458">
                  <c:v>57</c:v>
                </c:pt>
                <c:pt idx="459">
                  <c:v>57</c:v>
                </c:pt>
                <c:pt idx="460">
                  <c:v>57</c:v>
                </c:pt>
                <c:pt idx="461">
                  <c:v>57</c:v>
                </c:pt>
                <c:pt idx="462">
                  <c:v>57</c:v>
                </c:pt>
                <c:pt idx="463">
                  <c:v>57</c:v>
                </c:pt>
                <c:pt idx="464">
                  <c:v>45</c:v>
                </c:pt>
                <c:pt idx="465">
                  <c:v>45</c:v>
                </c:pt>
                <c:pt idx="466">
                  <c:v>45</c:v>
                </c:pt>
                <c:pt idx="467">
                  <c:v>45</c:v>
                </c:pt>
                <c:pt idx="468">
                  <c:v>45</c:v>
                </c:pt>
                <c:pt idx="469">
                  <c:v>45</c:v>
                </c:pt>
                <c:pt idx="470">
                  <c:v>45</c:v>
                </c:pt>
                <c:pt idx="471">
                  <c:v>33</c:v>
                </c:pt>
                <c:pt idx="472">
                  <c:v>33</c:v>
                </c:pt>
                <c:pt idx="473">
                  <c:v>33</c:v>
                </c:pt>
                <c:pt idx="474">
                  <c:v>33</c:v>
                </c:pt>
                <c:pt idx="475">
                  <c:v>33</c:v>
                </c:pt>
                <c:pt idx="476">
                  <c:v>33</c:v>
                </c:pt>
                <c:pt idx="477">
                  <c:v>33</c:v>
                </c:pt>
                <c:pt idx="478">
                  <c:v>21</c:v>
                </c:pt>
                <c:pt idx="479">
                  <c:v>21</c:v>
                </c:pt>
                <c:pt idx="480">
                  <c:v>21</c:v>
                </c:pt>
                <c:pt idx="481">
                  <c:v>21</c:v>
                </c:pt>
                <c:pt idx="482">
                  <c:v>21</c:v>
                </c:pt>
                <c:pt idx="483">
                  <c:v>21</c:v>
                </c:pt>
                <c:pt idx="484">
                  <c:v>21</c:v>
                </c:pt>
                <c:pt idx="485">
                  <c:v>21</c:v>
                </c:pt>
                <c:pt idx="486">
                  <c:v>9</c:v>
                </c:pt>
                <c:pt idx="487">
                  <c:v>9</c:v>
                </c:pt>
                <c:pt idx="488">
                  <c:v>9</c:v>
                </c:pt>
                <c:pt idx="489">
                  <c:v>9</c:v>
                </c:pt>
                <c:pt idx="490">
                  <c:v>9</c:v>
                </c:pt>
                <c:pt idx="491">
                  <c:v>9</c:v>
                </c:pt>
                <c:pt idx="492">
                  <c:v>9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Blad2!$D$1</c:f>
              <c:strCache>
                <c:ptCount val="1"/>
                <c:pt idx="0">
                  <c:v>ESTABLISHED 102</c:v>
                </c:pt>
              </c:strCache>
            </c:strRef>
          </c:tx>
          <c:marker>
            <c:symbol val="none"/>
          </c:marker>
          <c:val>
            <c:numRef>
              <c:f>Blad2!$D$2:$D$501</c:f>
              <c:numCache>
                <c:formatCode>General</c:formatCode>
                <c:ptCount val="500"/>
                <c:pt idx="0">
                  <c:v>16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  <c:pt idx="4">
                  <c:v>16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  <c:pt idx="9">
                  <c:v>20</c:v>
                </c:pt>
                <c:pt idx="10">
                  <c:v>20</c:v>
                </c:pt>
                <c:pt idx="11">
                  <c:v>20</c:v>
                </c:pt>
                <c:pt idx="12">
                  <c:v>20</c:v>
                </c:pt>
                <c:pt idx="13">
                  <c:v>22</c:v>
                </c:pt>
                <c:pt idx="14">
                  <c:v>22</c:v>
                </c:pt>
                <c:pt idx="15">
                  <c:v>22</c:v>
                </c:pt>
                <c:pt idx="16">
                  <c:v>22</c:v>
                </c:pt>
                <c:pt idx="17">
                  <c:v>22</c:v>
                </c:pt>
                <c:pt idx="18">
                  <c:v>22</c:v>
                </c:pt>
                <c:pt idx="19">
                  <c:v>22</c:v>
                </c:pt>
                <c:pt idx="20">
                  <c:v>20</c:v>
                </c:pt>
                <c:pt idx="21">
                  <c:v>24</c:v>
                </c:pt>
                <c:pt idx="22">
                  <c:v>24</c:v>
                </c:pt>
                <c:pt idx="23">
                  <c:v>24</c:v>
                </c:pt>
                <c:pt idx="24">
                  <c:v>24</c:v>
                </c:pt>
                <c:pt idx="25">
                  <c:v>26</c:v>
                </c:pt>
                <c:pt idx="26">
                  <c:v>26</c:v>
                </c:pt>
                <c:pt idx="27">
                  <c:v>26</c:v>
                </c:pt>
                <c:pt idx="28">
                  <c:v>25</c:v>
                </c:pt>
                <c:pt idx="29">
                  <c:v>26</c:v>
                </c:pt>
                <c:pt idx="30">
                  <c:v>26</c:v>
                </c:pt>
                <c:pt idx="31">
                  <c:v>26</c:v>
                </c:pt>
                <c:pt idx="32">
                  <c:v>24</c:v>
                </c:pt>
                <c:pt idx="33">
                  <c:v>24</c:v>
                </c:pt>
                <c:pt idx="34">
                  <c:v>24</c:v>
                </c:pt>
                <c:pt idx="35">
                  <c:v>24</c:v>
                </c:pt>
                <c:pt idx="36">
                  <c:v>24</c:v>
                </c:pt>
                <c:pt idx="37">
                  <c:v>24</c:v>
                </c:pt>
                <c:pt idx="38">
                  <c:v>24</c:v>
                </c:pt>
                <c:pt idx="39">
                  <c:v>24</c:v>
                </c:pt>
                <c:pt idx="40">
                  <c:v>24</c:v>
                </c:pt>
                <c:pt idx="41">
                  <c:v>24</c:v>
                </c:pt>
                <c:pt idx="42">
                  <c:v>24</c:v>
                </c:pt>
                <c:pt idx="43">
                  <c:v>24</c:v>
                </c:pt>
                <c:pt idx="44">
                  <c:v>24</c:v>
                </c:pt>
                <c:pt idx="45">
                  <c:v>24</c:v>
                </c:pt>
                <c:pt idx="46">
                  <c:v>24</c:v>
                </c:pt>
                <c:pt idx="47">
                  <c:v>24</c:v>
                </c:pt>
                <c:pt idx="48">
                  <c:v>24</c:v>
                </c:pt>
                <c:pt idx="49">
                  <c:v>24</c:v>
                </c:pt>
                <c:pt idx="50">
                  <c:v>24</c:v>
                </c:pt>
                <c:pt idx="51">
                  <c:v>24</c:v>
                </c:pt>
                <c:pt idx="52">
                  <c:v>24</c:v>
                </c:pt>
                <c:pt idx="53">
                  <c:v>24</c:v>
                </c:pt>
                <c:pt idx="54">
                  <c:v>24</c:v>
                </c:pt>
                <c:pt idx="55">
                  <c:v>24</c:v>
                </c:pt>
                <c:pt idx="56">
                  <c:v>24</c:v>
                </c:pt>
                <c:pt idx="57">
                  <c:v>24</c:v>
                </c:pt>
                <c:pt idx="58">
                  <c:v>24</c:v>
                </c:pt>
                <c:pt idx="59">
                  <c:v>24</c:v>
                </c:pt>
                <c:pt idx="60">
                  <c:v>24</c:v>
                </c:pt>
                <c:pt idx="61">
                  <c:v>24</c:v>
                </c:pt>
                <c:pt idx="62">
                  <c:v>24</c:v>
                </c:pt>
                <c:pt idx="63">
                  <c:v>24</c:v>
                </c:pt>
                <c:pt idx="64">
                  <c:v>24</c:v>
                </c:pt>
                <c:pt idx="65">
                  <c:v>24</c:v>
                </c:pt>
                <c:pt idx="66">
                  <c:v>24</c:v>
                </c:pt>
                <c:pt idx="67">
                  <c:v>24</c:v>
                </c:pt>
                <c:pt idx="68">
                  <c:v>24</c:v>
                </c:pt>
                <c:pt idx="69">
                  <c:v>24</c:v>
                </c:pt>
                <c:pt idx="70">
                  <c:v>24</c:v>
                </c:pt>
                <c:pt idx="71">
                  <c:v>24</c:v>
                </c:pt>
                <c:pt idx="72">
                  <c:v>24</c:v>
                </c:pt>
                <c:pt idx="73">
                  <c:v>24</c:v>
                </c:pt>
                <c:pt idx="74">
                  <c:v>24</c:v>
                </c:pt>
                <c:pt idx="75">
                  <c:v>24</c:v>
                </c:pt>
                <c:pt idx="76">
                  <c:v>24</c:v>
                </c:pt>
                <c:pt idx="77">
                  <c:v>24</c:v>
                </c:pt>
                <c:pt idx="78">
                  <c:v>24</c:v>
                </c:pt>
                <c:pt idx="79">
                  <c:v>24</c:v>
                </c:pt>
                <c:pt idx="80">
                  <c:v>24</c:v>
                </c:pt>
                <c:pt idx="81">
                  <c:v>24</c:v>
                </c:pt>
                <c:pt idx="82">
                  <c:v>24</c:v>
                </c:pt>
                <c:pt idx="83">
                  <c:v>24</c:v>
                </c:pt>
                <c:pt idx="84">
                  <c:v>24</c:v>
                </c:pt>
                <c:pt idx="85">
                  <c:v>24</c:v>
                </c:pt>
                <c:pt idx="86">
                  <c:v>24</c:v>
                </c:pt>
                <c:pt idx="87">
                  <c:v>24</c:v>
                </c:pt>
                <c:pt idx="88">
                  <c:v>24</c:v>
                </c:pt>
                <c:pt idx="89">
                  <c:v>24</c:v>
                </c:pt>
                <c:pt idx="90">
                  <c:v>24</c:v>
                </c:pt>
                <c:pt idx="91">
                  <c:v>24</c:v>
                </c:pt>
                <c:pt idx="92">
                  <c:v>24</c:v>
                </c:pt>
                <c:pt idx="93">
                  <c:v>24</c:v>
                </c:pt>
                <c:pt idx="94">
                  <c:v>24</c:v>
                </c:pt>
                <c:pt idx="95">
                  <c:v>24</c:v>
                </c:pt>
                <c:pt idx="96">
                  <c:v>24</c:v>
                </c:pt>
                <c:pt idx="97">
                  <c:v>24</c:v>
                </c:pt>
                <c:pt idx="98">
                  <c:v>24</c:v>
                </c:pt>
                <c:pt idx="99">
                  <c:v>24</c:v>
                </c:pt>
                <c:pt idx="100">
                  <c:v>24</c:v>
                </c:pt>
                <c:pt idx="101">
                  <c:v>24</c:v>
                </c:pt>
                <c:pt idx="102">
                  <c:v>24</c:v>
                </c:pt>
                <c:pt idx="103">
                  <c:v>24</c:v>
                </c:pt>
                <c:pt idx="104">
                  <c:v>24</c:v>
                </c:pt>
                <c:pt idx="105">
                  <c:v>24</c:v>
                </c:pt>
                <c:pt idx="106">
                  <c:v>24</c:v>
                </c:pt>
                <c:pt idx="107">
                  <c:v>24</c:v>
                </c:pt>
                <c:pt idx="108">
                  <c:v>24</c:v>
                </c:pt>
                <c:pt idx="109">
                  <c:v>24</c:v>
                </c:pt>
                <c:pt idx="110">
                  <c:v>24</c:v>
                </c:pt>
                <c:pt idx="111">
                  <c:v>24</c:v>
                </c:pt>
                <c:pt idx="112">
                  <c:v>24</c:v>
                </c:pt>
                <c:pt idx="113">
                  <c:v>24</c:v>
                </c:pt>
                <c:pt idx="114">
                  <c:v>24</c:v>
                </c:pt>
                <c:pt idx="115">
                  <c:v>24</c:v>
                </c:pt>
                <c:pt idx="116">
                  <c:v>24</c:v>
                </c:pt>
                <c:pt idx="117">
                  <c:v>24</c:v>
                </c:pt>
                <c:pt idx="118">
                  <c:v>24</c:v>
                </c:pt>
                <c:pt idx="119">
                  <c:v>24</c:v>
                </c:pt>
                <c:pt idx="120">
                  <c:v>24</c:v>
                </c:pt>
                <c:pt idx="121">
                  <c:v>24</c:v>
                </c:pt>
                <c:pt idx="122">
                  <c:v>24</c:v>
                </c:pt>
                <c:pt idx="123">
                  <c:v>24</c:v>
                </c:pt>
                <c:pt idx="124">
                  <c:v>24</c:v>
                </c:pt>
                <c:pt idx="125">
                  <c:v>24</c:v>
                </c:pt>
                <c:pt idx="126">
                  <c:v>24</c:v>
                </c:pt>
                <c:pt idx="127">
                  <c:v>24</c:v>
                </c:pt>
                <c:pt idx="128">
                  <c:v>24</c:v>
                </c:pt>
                <c:pt idx="129">
                  <c:v>24</c:v>
                </c:pt>
                <c:pt idx="130">
                  <c:v>24</c:v>
                </c:pt>
                <c:pt idx="131">
                  <c:v>24</c:v>
                </c:pt>
                <c:pt idx="132">
                  <c:v>24</c:v>
                </c:pt>
                <c:pt idx="133">
                  <c:v>24</c:v>
                </c:pt>
                <c:pt idx="134">
                  <c:v>24</c:v>
                </c:pt>
                <c:pt idx="135">
                  <c:v>24</c:v>
                </c:pt>
                <c:pt idx="136">
                  <c:v>24</c:v>
                </c:pt>
                <c:pt idx="137">
                  <c:v>24</c:v>
                </c:pt>
                <c:pt idx="138">
                  <c:v>24</c:v>
                </c:pt>
                <c:pt idx="139">
                  <c:v>24</c:v>
                </c:pt>
                <c:pt idx="140">
                  <c:v>24</c:v>
                </c:pt>
                <c:pt idx="141">
                  <c:v>24</c:v>
                </c:pt>
                <c:pt idx="142">
                  <c:v>24</c:v>
                </c:pt>
                <c:pt idx="143">
                  <c:v>24</c:v>
                </c:pt>
                <c:pt idx="144">
                  <c:v>24</c:v>
                </c:pt>
                <c:pt idx="145">
                  <c:v>24</c:v>
                </c:pt>
                <c:pt idx="146">
                  <c:v>24</c:v>
                </c:pt>
                <c:pt idx="147">
                  <c:v>24</c:v>
                </c:pt>
                <c:pt idx="148">
                  <c:v>24</c:v>
                </c:pt>
                <c:pt idx="149">
                  <c:v>24</c:v>
                </c:pt>
                <c:pt idx="150">
                  <c:v>24</c:v>
                </c:pt>
                <c:pt idx="151">
                  <c:v>24</c:v>
                </c:pt>
                <c:pt idx="152">
                  <c:v>24</c:v>
                </c:pt>
                <c:pt idx="153">
                  <c:v>24</c:v>
                </c:pt>
                <c:pt idx="154">
                  <c:v>24</c:v>
                </c:pt>
                <c:pt idx="155">
                  <c:v>24</c:v>
                </c:pt>
                <c:pt idx="156">
                  <c:v>24</c:v>
                </c:pt>
                <c:pt idx="157">
                  <c:v>24</c:v>
                </c:pt>
                <c:pt idx="158">
                  <c:v>24</c:v>
                </c:pt>
                <c:pt idx="159">
                  <c:v>24</c:v>
                </c:pt>
                <c:pt idx="160">
                  <c:v>24</c:v>
                </c:pt>
                <c:pt idx="161">
                  <c:v>24</c:v>
                </c:pt>
                <c:pt idx="162">
                  <c:v>24</c:v>
                </c:pt>
                <c:pt idx="163">
                  <c:v>24</c:v>
                </c:pt>
                <c:pt idx="164">
                  <c:v>24</c:v>
                </c:pt>
                <c:pt idx="165">
                  <c:v>24</c:v>
                </c:pt>
                <c:pt idx="166">
                  <c:v>24</c:v>
                </c:pt>
                <c:pt idx="167">
                  <c:v>24</c:v>
                </c:pt>
                <c:pt idx="168">
                  <c:v>24</c:v>
                </c:pt>
                <c:pt idx="169">
                  <c:v>24</c:v>
                </c:pt>
                <c:pt idx="170">
                  <c:v>24</c:v>
                </c:pt>
                <c:pt idx="171">
                  <c:v>24</c:v>
                </c:pt>
                <c:pt idx="172">
                  <c:v>24</c:v>
                </c:pt>
                <c:pt idx="173">
                  <c:v>24</c:v>
                </c:pt>
                <c:pt idx="174">
                  <c:v>24</c:v>
                </c:pt>
                <c:pt idx="175">
                  <c:v>24</c:v>
                </c:pt>
                <c:pt idx="176">
                  <c:v>24</c:v>
                </c:pt>
                <c:pt idx="177">
                  <c:v>24</c:v>
                </c:pt>
                <c:pt idx="178">
                  <c:v>24</c:v>
                </c:pt>
                <c:pt idx="179">
                  <c:v>24</c:v>
                </c:pt>
                <c:pt idx="180">
                  <c:v>24</c:v>
                </c:pt>
                <c:pt idx="181">
                  <c:v>24</c:v>
                </c:pt>
                <c:pt idx="182">
                  <c:v>24</c:v>
                </c:pt>
                <c:pt idx="183">
                  <c:v>24</c:v>
                </c:pt>
                <c:pt idx="184">
                  <c:v>24</c:v>
                </c:pt>
                <c:pt idx="185">
                  <c:v>24</c:v>
                </c:pt>
                <c:pt idx="186">
                  <c:v>24</c:v>
                </c:pt>
                <c:pt idx="187">
                  <c:v>24</c:v>
                </c:pt>
                <c:pt idx="188">
                  <c:v>24</c:v>
                </c:pt>
                <c:pt idx="189">
                  <c:v>24</c:v>
                </c:pt>
                <c:pt idx="190">
                  <c:v>24</c:v>
                </c:pt>
                <c:pt idx="191">
                  <c:v>24</c:v>
                </c:pt>
                <c:pt idx="192">
                  <c:v>24</c:v>
                </c:pt>
                <c:pt idx="193">
                  <c:v>24</c:v>
                </c:pt>
                <c:pt idx="194">
                  <c:v>24</c:v>
                </c:pt>
                <c:pt idx="195">
                  <c:v>24</c:v>
                </c:pt>
                <c:pt idx="196">
                  <c:v>24</c:v>
                </c:pt>
                <c:pt idx="197">
                  <c:v>24</c:v>
                </c:pt>
                <c:pt idx="198">
                  <c:v>24</c:v>
                </c:pt>
                <c:pt idx="199">
                  <c:v>24</c:v>
                </c:pt>
                <c:pt idx="200">
                  <c:v>24</c:v>
                </c:pt>
                <c:pt idx="201">
                  <c:v>24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5">
                  <c:v>24</c:v>
                </c:pt>
                <c:pt idx="206">
                  <c:v>24</c:v>
                </c:pt>
                <c:pt idx="207">
                  <c:v>24</c:v>
                </c:pt>
                <c:pt idx="208">
                  <c:v>24</c:v>
                </c:pt>
                <c:pt idx="209">
                  <c:v>24</c:v>
                </c:pt>
                <c:pt idx="210">
                  <c:v>24</c:v>
                </c:pt>
                <c:pt idx="211">
                  <c:v>24</c:v>
                </c:pt>
                <c:pt idx="212">
                  <c:v>24</c:v>
                </c:pt>
                <c:pt idx="213">
                  <c:v>24</c:v>
                </c:pt>
                <c:pt idx="214">
                  <c:v>24</c:v>
                </c:pt>
                <c:pt idx="215">
                  <c:v>24</c:v>
                </c:pt>
                <c:pt idx="216">
                  <c:v>24</c:v>
                </c:pt>
                <c:pt idx="217">
                  <c:v>24</c:v>
                </c:pt>
                <c:pt idx="218">
                  <c:v>24</c:v>
                </c:pt>
                <c:pt idx="219">
                  <c:v>24</c:v>
                </c:pt>
                <c:pt idx="220">
                  <c:v>24</c:v>
                </c:pt>
                <c:pt idx="221">
                  <c:v>24</c:v>
                </c:pt>
                <c:pt idx="222">
                  <c:v>24</c:v>
                </c:pt>
                <c:pt idx="223">
                  <c:v>24</c:v>
                </c:pt>
                <c:pt idx="224">
                  <c:v>24</c:v>
                </c:pt>
                <c:pt idx="225">
                  <c:v>24</c:v>
                </c:pt>
                <c:pt idx="226">
                  <c:v>24</c:v>
                </c:pt>
                <c:pt idx="227">
                  <c:v>24</c:v>
                </c:pt>
                <c:pt idx="228">
                  <c:v>24</c:v>
                </c:pt>
                <c:pt idx="229">
                  <c:v>24</c:v>
                </c:pt>
                <c:pt idx="230">
                  <c:v>24</c:v>
                </c:pt>
                <c:pt idx="231">
                  <c:v>24</c:v>
                </c:pt>
                <c:pt idx="232">
                  <c:v>24</c:v>
                </c:pt>
                <c:pt idx="233">
                  <c:v>24</c:v>
                </c:pt>
                <c:pt idx="234">
                  <c:v>24</c:v>
                </c:pt>
                <c:pt idx="235">
                  <c:v>24</c:v>
                </c:pt>
                <c:pt idx="236">
                  <c:v>24</c:v>
                </c:pt>
                <c:pt idx="237">
                  <c:v>24</c:v>
                </c:pt>
                <c:pt idx="238">
                  <c:v>24</c:v>
                </c:pt>
                <c:pt idx="239">
                  <c:v>24</c:v>
                </c:pt>
                <c:pt idx="240">
                  <c:v>24</c:v>
                </c:pt>
                <c:pt idx="241">
                  <c:v>24</c:v>
                </c:pt>
                <c:pt idx="242">
                  <c:v>24</c:v>
                </c:pt>
                <c:pt idx="243">
                  <c:v>24</c:v>
                </c:pt>
                <c:pt idx="244">
                  <c:v>24</c:v>
                </c:pt>
                <c:pt idx="245">
                  <c:v>24</c:v>
                </c:pt>
                <c:pt idx="246">
                  <c:v>24</c:v>
                </c:pt>
                <c:pt idx="247">
                  <c:v>24</c:v>
                </c:pt>
                <c:pt idx="248">
                  <c:v>24</c:v>
                </c:pt>
                <c:pt idx="249">
                  <c:v>24</c:v>
                </c:pt>
                <c:pt idx="250">
                  <c:v>24</c:v>
                </c:pt>
                <c:pt idx="251">
                  <c:v>24</c:v>
                </c:pt>
                <c:pt idx="252">
                  <c:v>24</c:v>
                </c:pt>
                <c:pt idx="253">
                  <c:v>24</c:v>
                </c:pt>
                <c:pt idx="254">
                  <c:v>24</c:v>
                </c:pt>
                <c:pt idx="255">
                  <c:v>24</c:v>
                </c:pt>
                <c:pt idx="256">
                  <c:v>24</c:v>
                </c:pt>
                <c:pt idx="257">
                  <c:v>24</c:v>
                </c:pt>
                <c:pt idx="258">
                  <c:v>24</c:v>
                </c:pt>
                <c:pt idx="259">
                  <c:v>24</c:v>
                </c:pt>
                <c:pt idx="260">
                  <c:v>24</c:v>
                </c:pt>
                <c:pt idx="261">
                  <c:v>24</c:v>
                </c:pt>
                <c:pt idx="262">
                  <c:v>24</c:v>
                </c:pt>
                <c:pt idx="263">
                  <c:v>24</c:v>
                </c:pt>
                <c:pt idx="264">
                  <c:v>24</c:v>
                </c:pt>
                <c:pt idx="265">
                  <c:v>24</c:v>
                </c:pt>
                <c:pt idx="266">
                  <c:v>24</c:v>
                </c:pt>
                <c:pt idx="267">
                  <c:v>24</c:v>
                </c:pt>
                <c:pt idx="268">
                  <c:v>24</c:v>
                </c:pt>
                <c:pt idx="269">
                  <c:v>24</c:v>
                </c:pt>
                <c:pt idx="270">
                  <c:v>24</c:v>
                </c:pt>
                <c:pt idx="271">
                  <c:v>24</c:v>
                </c:pt>
                <c:pt idx="272">
                  <c:v>24</c:v>
                </c:pt>
                <c:pt idx="273">
                  <c:v>24</c:v>
                </c:pt>
                <c:pt idx="274">
                  <c:v>24</c:v>
                </c:pt>
                <c:pt idx="275">
                  <c:v>24</c:v>
                </c:pt>
                <c:pt idx="276">
                  <c:v>24</c:v>
                </c:pt>
                <c:pt idx="277">
                  <c:v>24</c:v>
                </c:pt>
                <c:pt idx="278">
                  <c:v>24</c:v>
                </c:pt>
                <c:pt idx="279">
                  <c:v>24</c:v>
                </c:pt>
                <c:pt idx="280">
                  <c:v>24</c:v>
                </c:pt>
                <c:pt idx="281">
                  <c:v>24</c:v>
                </c:pt>
                <c:pt idx="282">
                  <c:v>24</c:v>
                </c:pt>
                <c:pt idx="283">
                  <c:v>24</c:v>
                </c:pt>
                <c:pt idx="284">
                  <c:v>24</c:v>
                </c:pt>
                <c:pt idx="285">
                  <c:v>24</c:v>
                </c:pt>
                <c:pt idx="286">
                  <c:v>24</c:v>
                </c:pt>
                <c:pt idx="287">
                  <c:v>24</c:v>
                </c:pt>
                <c:pt idx="288">
                  <c:v>24</c:v>
                </c:pt>
                <c:pt idx="289">
                  <c:v>24</c:v>
                </c:pt>
                <c:pt idx="290">
                  <c:v>24</c:v>
                </c:pt>
                <c:pt idx="291">
                  <c:v>24</c:v>
                </c:pt>
                <c:pt idx="292">
                  <c:v>24</c:v>
                </c:pt>
                <c:pt idx="293">
                  <c:v>24</c:v>
                </c:pt>
                <c:pt idx="294">
                  <c:v>24</c:v>
                </c:pt>
                <c:pt idx="295">
                  <c:v>24</c:v>
                </c:pt>
                <c:pt idx="296">
                  <c:v>24</c:v>
                </c:pt>
                <c:pt idx="297">
                  <c:v>24</c:v>
                </c:pt>
                <c:pt idx="298">
                  <c:v>24</c:v>
                </c:pt>
                <c:pt idx="299">
                  <c:v>24</c:v>
                </c:pt>
                <c:pt idx="300">
                  <c:v>24</c:v>
                </c:pt>
                <c:pt idx="301">
                  <c:v>24</c:v>
                </c:pt>
                <c:pt idx="302">
                  <c:v>24</c:v>
                </c:pt>
                <c:pt idx="303">
                  <c:v>24</c:v>
                </c:pt>
                <c:pt idx="304">
                  <c:v>24</c:v>
                </c:pt>
                <c:pt idx="305">
                  <c:v>24</c:v>
                </c:pt>
                <c:pt idx="306">
                  <c:v>24</c:v>
                </c:pt>
                <c:pt idx="307">
                  <c:v>24</c:v>
                </c:pt>
                <c:pt idx="308">
                  <c:v>24</c:v>
                </c:pt>
                <c:pt idx="309">
                  <c:v>24</c:v>
                </c:pt>
                <c:pt idx="310">
                  <c:v>24</c:v>
                </c:pt>
                <c:pt idx="311">
                  <c:v>24</c:v>
                </c:pt>
                <c:pt idx="312">
                  <c:v>24</c:v>
                </c:pt>
                <c:pt idx="313">
                  <c:v>24</c:v>
                </c:pt>
                <c:pt idx="314">
                  <c:v>24</c:v>
                </c:pt>
                <c:pt idx="315">
                  <c:v>24</c:v>
                </c:pt>
                <c:pt idx="316">
                  <c:v>24</c:v>
                </c:pt>
                <c:pt idx="317">
                  <c:v>24</c:v>
                </c:pt>
                <c:pt idx="318">
                  <c:v>24</c:v>
                </c:pt>
                <c:pt idx="319">
                  <c:v>24</c:v>
                </c:pt>
                <c:pt idx="320">
                  <c:v>24</c:v>
                </c:pt>
                <c:pt idx="321">
                  <c:v>24</c:v>
                </c:pt>
                <c:pt idx="322">
                  <c:v>24</c:v>
                </c:pt>
                <c:pt idx="323">
                  <c:v>24</c:v>
                </c:pt>
                <c:pt idx="324">
                  <c:v>24</c:v>
                </c:pt>
                <c:pt idx="325">
                  <c:v>24</c:v>
                </c:pt>
                <c:pt idx="326">
                  <c:v>24</c:v>
                </c:pt>
                <c:pt idx="327">
                  <c:v>24</c:v>
                </c:pt>
                <c:pt idx="328">
                  <c:v>24</c:v>
                </c:pt>
                <c:pt idx="329">
                  <c:v>24</c:v>
                </c:pt>
                <c:pt idx="330">
                  <c:v>24</c:v>
                </c:pt>
                <c:pt idx="331">
                  <c:v>24</c:v>
                </c:pt>
                <c:pt idx="332">
                  <c:v>24</c:v>
                </c:pt>
                <c:pt idx="333">
                  <c:v>24</c:v>
                </c:pt>
                <c:pt idx="334">
                  <c:v>24</c:v>
                </c:pt>
                <c:pt idx="335">
                  <c:v>24</c:v>
                </c:pt>
                <c:pt idx="336">
                  <c:v>24</c:v>
                </c:pt>
                <c:pt idx="337">
                  <c:v>24</c:v>
                </c:pt>
                <c:pt idx="338">
                  <c:v>24</c:v>
                </c:pt>
                <c:pt idx="339">
                  <c:v>24</c:v>
                </c:pt>
                <c:pt idx="340">
                  <c:v>24</c:v>
                </c:pt>
                <c:pt idx="341">
                  <c:v>24</c:v>
                </c:pt>
                <c:pt idx="342">
                  <c:v>24</c:v>
                </c:pt>
                <c:pt idx="343">
                  <c:v>24</c:v>
                </c:pt>
                <c:pt idx="344">
                  <c:v>24</c:v>
                </c:pt>
                <c:pt idx="345">
                  <c:v>24</c:v>
                </c:pt>
                <c:pt idx="346">
                  <c:v>24</c:v>
                </c:pt>
                <c:pt idx="347">
                  <c:v>24</c:v>
                </c:pt>
                <c:pt idx="348">
                  <c:v>24</c:v>
                </c:pt>
                <c:pt idx="349">
                  <c:v>24</c:v>
                </c:pt>
                <c:pt idx="350">
                  <c:v>24</c:v>
                </c:pt>
                <c:pt idx="351">
                  <c:v>24</c:v>
                </c:pt>
                <c:pt idx="352">
                  <c:v>24</c:v>
                </c:pt>
                <c:pt idx="353">
                  <c:v>24</c:v>
                </c:pt>
                <c:pt idx="354">
                  <c:v>24</c:v>
                </c:pt>
                <c:pt idx="355">
                  <c:v>24</c:v>
                </c:pt>
                <c:pt idx="356">
                  <c:v>24</c:v>
                </c:pt>
                <c:pt idx="357">
                  <c:v>24</c:v>
                </c:pt>
                <c:pt idx="358">
                  <c:v>24</c:v>
                </c:pt>
                <c:pt idx="359">
                  <c:v>24</c:v>
                </c:pt>
                <c:pt idx="360">
                  <c:v>24</c:v>
                </c:pt>
                <c:pt idx="361">
                  <c:v>24</c:v>
                </c:pt>
                <c:pt idx="362">
                  <c:v>24</c:v>
                </c:pt>
                <c:pt idx="363">
                  <c:v>24</c:v>
                </c:pt>
                <c:pt idx="364">
                  <c:v>24</c:v>
                </c:pt>
                <c:pt idx="365">
                  <c:v>24</c:v>
                </c:pt>
                <c:pt idx="366">
                  <c:v>24</c:v>
                </c:pt>
                <c:pt idx="367">
                  <c:v>24</c:v>
                </c:pt>
                <c:pt idx="368">
                  <c:v>24</c:v>
                </c:pt>
                <c:pt idx="369">
                  <c:v>24</c:v>
                </c:pt>
                <c:pt idx="370">
                  <c:v>24</c:v>
                </c:pt>
                <c:pt idx="371">
                  <c:v>24</c:v>
                </c:pt>
                <c:pt idx="372">
                  <c:v>24</c:v>
                </c:pt>
                <c:pt idx="373">
                  <c:v>24</c:v>
                </c:pt>
                <c:pt idx="374">
                  <c:v>24</c:v>
                </c:pt>
                <c:pt idx="375">
                  <c:v>24</c:v>
                </c:pt>
                <c:pt idx="376">
                  <c:v>24</c:v>
                </c:pt>
                <c:pt idx="377">
                  <c:v>24</c:v>
                </c:pt>
                <c:pt idx="378">
                  <c:v>24</c:v>
                </c:pt>
                <c:pt idx="379">
                  <c:v>24</c:v>
                </c:pt>
                <c:pt idx="380">
                  <c:v>24</c:v>
                </c:pt>
                <c:pt idx="381">
                  <c:v>24</c:v>
                </c:pt>
                <c:pt idx="382">
                  <c:v>24</c:v>
                </c:pt>
                <c:pt idx="383">
                  <c:v>24</c:v>
                </c:pt>
                <c:pt idx="384">
                  <c:v>24</c:v>
                </c:pt>
                <c:pt idx="385">
                  <c:v>24</c:v>
                </c:pt>
                <c:pt idx="386">
                  <c:v>24</c:v>
                </c:pt>
                <c:pt idx="387">
                  <c:v>24</c:v>
                </c:pt>
                <c:pt idx="388">
                  <c:v>24</c:v>
                </c:pt>
                <c:pt idx="389">
                  <c:v>24</c:v>
                </c:pt>
                <c:pt idx="390">
                  <c:v>24</c:v>
                </c:pt>
                <c:pt idx="391">
                  <c:v>24</c:v>
                </c:pt>
                <c:pt idx="392">
                  <c:v>24</c:v>
                </c:pt>
                <c:pt idx="393">
                  <c:v>24</c:v>
                </c:pt>
                <c:pt idx="394">
                  <c:v>24</c:v>
                </c:pt>
                <c:pt idx="395">
                  <c:v>24</c:v>
                </c:pt>
                <c:pt idx="396">
                  <c:v>24</c:v>
                </c:pt>
                <c:pt idx="397">
                  <c:v>24</c:v>
                </c:pt>
                <c:pt idx="398">
                  <c:v>24</c:v>
                </c:pt>
                <c:pt idx="399">
                  <c:v>24</c:v>
                </c:pt>
                <c:pt idx="400">
                  <c:v>24</c:v>
                </c:pt>
                <c:pt idx="401">
                  <c:v>24</c:v>
                </c:pt>
                <c:pt idx="402">
                  <c:v>24</c:v>
                </c:pt>
                <c:pt idx="403">
                  <c:v>24</c:v>
                </c:pt>
                <c:pt idx="404">
                  <c:v>24</c:v>
                </c:pt>
                <c:pt idx="405">
                  <c:v>24</c:v>
                </c:pt>
                <c:pt idx="406">
                  <c:v>24</c:v>
                </c:pt>
                <c:pt idx="407">
                  <c:v>24</c:v>
                </c:pt>
                <c:pt idx="408">
                  <c:v>24</c:v>
                </c:pt>
                <c:pt idx="409">
                  <c:v>24</c:v>
                </c:pt>
                <c:pt idx="410">
                  <c:v>24</c:v>
                </c:pt>
                <c:pt idx="411">
                  <c:v>24</c:v>
                </c:pt>
                <c:pt idx="412">
                  <c:v>24</c:v>
                </c:pt>
                <c:pt idx="413">
                  <c:v>24</c:v>
                </c:pt>
                <c:pt idx="414">
                  <c:v>24</c:v>
                </c:pt>
                <c:pt idx="415">
                  <c:v>24</c:v>
                </c:pt>
                <c:pt idx="416">
                  <c:v>24</c:v>
                </c:pt>
                <c:pt idx="417">
                  <c:v>24</c:v>
                </c:pt>
                <c:pt idx="418">
                  <c:v>24</c:v>
                </c:pt>
                <c:pt idx="419">
                  <c:v>24</c:v>
                </c:pt>
                <c:pt idx="420">
                  <c:v>24</c:v>
                </c:pt>
                <c:pt idx="421">
                  <c:v>24</c:v>
                </c:pt>
                <c:pt idx="422">
                  <c:v>24</c:v>
                </c:pt>
                <c:pt idx="423">
                  <c:v>24</c:v>
                </c:pt>
                <c:pt idx="424">
                  <c:v>24</c:v>
                </c:pt>
                <c:pt idx="425">
                  <c:v>24</c:v>
                </c:pt>
                <c:pt idx="426">
                  <c:v>24</c:v>
                </c:pt>
                <c:pt idx="427">
                  <c:v>24</c:v>
                </c:pt>
                <c:pt idx="428">
                  <c:v>24</c:v>
                </c:pt>
                <c:pt idx="429">
                  <c:v>24</c:v>
                </c:pt>
                <c:pt idx="430">
                  <c:v>24</c:v>
                </c:pt>
                <c:pt idx="431">
                  <c:v>24</c:v>
                </c:pt>
                <c:pt idx="432">
                  <c:v>24</c:v>
                </c:pt>
                <c:pt idx="433">
                  <c:v>24</c:v>
                </c:pt>
                <c:pt idx="434">
                  <c:v>24</c:v>
                </c:pt>
                <c:pt idx="435">
                  <c:v>24</c:v>
                </c:pt>
                <c:pt idx="436">
                  <c:v>24</c:v>
                </c:pt>
                <c:pt idx="437">
                  <c:v>24</c:v>
                </c:pt>
                <c:pt idx="438">
                  <c:v>24</c:v>
                </c:pt>
                <c:pt idx="439">
                  <c:v>24</c:v>
                </c:pt>
                <c:pt idx="440">
                  <c:v>24</c:v>
                </c:pt>
                <c:pt idx="441">
                  <c:v>24</c:v>
                </c:pt>
                <c:pt idx="442">
                  <c:v>24</c:v>
                </c:pt>
                <c:pt idx="443">
                  <c:v>24</c:v>
                </c:pt>
                <c:pt idx="444">
                  <c:v>24</c:v>
                </c:pt>
                <c:pt idx="445">
                  <c:v>24</c:v>
                </c:pt>
                <c:pt idx="446">
                  <c:v>24</c:v>
                </c:pt>
                <c:pt idx="447">
                  <c:v>24</c:v>
                </c:pt>
                <c:pt idx="448">
                  <c:v>24</c:v>
                </c:pt>
                <c:pt idx="449">
                  <c:v>24</c:v>
                </c:pt>
                <c:pt idx="450">
                  <c:v>24</c:v>
                </c:pt>
                <c:pt idx="451">
                  <c:v>24</c:v>
                </c:pt>
                <c:pt idx="452">
                  <c:v>24</c:v>
                </c:pt>
                <c:pt idx="453">
                  <c:v>24</c:v>
                </c:pt>
                <c:pt idx="454">
                  <c:v>24</c:v>
                </c:pt>
                <c:pt idx="455">
                  <c:v>24</c:v>
                </c:pt>
                <c:pt idx="456">
                  <c:v>24</c:v>
                </c:pt>
                <c:pt idx="457">
                  <c:v>24</c:v>
                </c:pt>
                <c:pt idx="458">
                  <c:v>24</c:v>
                </c:pt>
                <c:pt idx="459">
                  <c:v>24</c:v>
                </c:pt>
                <c:pt idx="460">
                  <c:v>24</c:v>
                </c:pt>
                <c:pt idx="461">
                  <c:v>24</c:v>
                </c:pt>
                <c:pt idx="462">
                  <c:v>24</c:v>
                </c:pt>
                <c:pt idx="463">
                  <c:v>24</c:v>
                </c:pt>
                <c:pt idx="464">
                  <c:v>24</c:v>
                </c:pt>
                <c:pt idx="465">
                  <c:v>24</c:v>
                </c:pt>
                <c:pt idx="466">
                  <c:v>24</c:v>
                </c:pt>
                <c:pt idx="467">
                  <c:v>24</c:v>
                </c:pt>
                <c:pt idx="468">
                  <c:v>24</c:v>
                </c:pt>
                <c:pt idx="469">
                  <c:v>24</c:v>
                </c:pt>
                <c:pt idx="470">
                  <c:v>24</c:v>
                </c:pt>
                <c:pt idx="471">
                  <c:v>24</c:v>
                </c:pt>
                <c:pt idx="472">
                  <c:v>24</c:v>
                </c:pt>
                <c:pt idx="473">
                  <c:v>24</c:v>
                </c:pt>
                <c:pt idx="474">
                  <c:v>24</c:v>
                </c:pt>
                <c:pt idx="475">
                  <c:v>24</c:v>
                </c:pt>
                <c:pt idx="476">
                  <c:v>24</c:v>
                </c:pt>
                <c:pt idx="477">
                  <c:v>24</c:v>
                </c:pt>
                <c:pt idx="478">
                  <c:v>24</c:v>
                </c:pt>
                <c:pt idx="479">
                  <c:v>24</c:v>
                </c:pt>
                <c:pt idx="480">
                  <c:v>24</c:v>
                </c:pt>
                <c:pt idx="481">
                  <c:v>24</c:v>
                </c:pt>
                <c:pt idx="482">
                  <c:v>24</c:v>
                </c:pt>
                <c:pt idx="483">
                  <c:v>24</c:v>
                </c:pt>
                <c:pt idx="484">
                  <c:v>24</c:v>
                </c:pt>
                <c:pt idx="485">
                  <c:v>24</c:v>
                </c:pt>
                <c:pt idx="486">
                  <c:v>24</c:v>
                </c:pt>
                <c:pt idx="487">
                  <c:v>24</c:v>
                </c:pt>
                <c:pt idx="488">
                  <c:v>24</c:v>
                </c:pt>
                <c:pt idx="489">
                  <c:v>24</c:v>
                </c:pt>
                <c:pt idx="490">
                  <c:v>24</c:v>
                </c:pt>
                <c:pt idx="491">
                  <c:v>24</c:v>
                </c:pt>
                <c:pt idx="492">
                  <c:v>24</c:v>
                </c:pt>
                <c:pt idx="493">
                  <c:v>24</c:v>
                </c:pt>
                <c:pt idx="494">
                  <c:v>24</c:v>
                </c:pt>
                <c:pt idx="495">
                  <c:v>24</c:v>
                </c:pt>
                <c:pt idx="496">
                  <c:v>24</c:v>
                </c:pt>
                <c:pt idx="497">
                  <c:v>24</c:v>
                </c:pt>
                <c:pt idx="498">
                  <c:v>24</c:v>
                </c:pt>
                <c:pt idx="499">
                  <c:v>24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Blad2!$E$1</c:f>
              <c:strCache>
                <c:ptCount val="1"/>
                <c:pt idx="0">
                  <c:v>TIME_WAIT 102</c:v>
                </c:pt>
              </c:strCache>
            </c:strRef>
          </c:tx>
          <c:marker>
            <c:symbol val="none"/>
          </c:marker>
          <c:val>
            <c:numRef>
              <c:f>Blad2!$E$2:$E$501</c:f>
              <c:numCache>
                <c:formatCode>General</c:formatCode>
                <c:ptCount val="5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5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9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11</c:v>
                </c:pt>
                <c:pt idx="31">
                  <c:v>11</c:v>
                </c:pt>
                <c:pt idx="32">
                  <c:v>11</c:v>
                </c:pt>
                <c:pt idx="33">
                  <c:v>11</c:v>
                </c:pt>
                <c:pt idx="34">
                  <c:v>11</c:v>
                </c:pt>
                <c:pt idx="35">
                  <c:v>11</c:v>
                </c:pt>
                <c:pt idx="36">
                  <c:v>10</c:v>
                </c:pt>
                <c:pt idx="37">
                  <c:v>10</c:v>
                </c:pt>
                <c:pt idx="38">
                  <c:v>10</c:v>
                </c:pt>
                <c:pt idx="39">
                  <c:v>10</c:v>
                </c:pt>
                <c:pt idx="40">
                  <c:v>10</c:v>
                </c:pt>
                <c:pt idx="41">
                  <c:v>10</c:v>
                </c:pt>
                <c:pt idx="42">
                  <c:v>10</c:v>
                </c:pt>
                <c:pt idx="43">
                  <c:v>10</c:v>
                </c:pt>
                <c:pt idx="44">
                  <c:v>10</c:v>
                </c:pt>
                <c:pt idx="45">
                  <c:v>10</c:v>
                </c:pt>
                <c:pt idx="46">
                  <c:v>10</c:v>
                </c:pt>
                <c:pt idx="47">
                  <c:v>10</c:v>
                </c:pt>
                <c:pt idx="48">
                  <c:v>10</c:v>
                </c:pt>
                <c:pt idx="49">
                  <c:v>10</c:v>
                </c:pt>
                <c:pt idx="50">
                  <c:v>10</c:v>
                </c:pt>
                <c:pt idx="51">
                  <c:v>10</c:v>
                </c:pt>
                <c:pt idx="52">
                  <c:v>10</c:v>
                </c:pt>
                <c:pt idx="53">
                  <c:v>10</c:v>
                </c:pt>
                <c:pt idx="54">
                  <c:v>10</c:v>
                </c:pt>
                <c:pt idx="55">
                  <c:v>10</c:v>
                </c:pt>
                <c:pt idx="56">
                  <c:v>10</c:v>
                </c:pt>
                <c:pt idx="57">
                  <c:v>10</c:v>
                </c:pt>
                <c:pt idx="58">
                  <c:v>10</c:v>
                </c:pt>
                <c:pt idx="59">
                  <c:v>10</c:v>
                </c:pt>
                <c:pt idx="60">
                  <c:v>10</c:v>
                </c:pt>
                <c:pt idx="61">
                  <c:v>10</c:v>
                </c:pt>
                <c:pt idx="62">
                  <c:v>10</c:v>
                </c:pt>
                <c:pt idx="63">
                  <c:v>10</c:v>
                </c:pt>
                <c:pt idx="64">
                  <c:v>10</c:v>
                </c:pt>
                <c:pt idx="65">
                  <c:v>7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796160"/>
        <c:axId val="40799232"/>
      </c:lineChart>
      <c:catAx>
        <c:axId val="40796160"/>
        <c:scaling>
          <c:orientation val="minMax"/>
        </c:scaling>
        <c:delete val="0"/>
        <c:axPos val="b"/>
        <c:majorTickMark val="none"/>
        <c:minorTickMark val="none"/>
        <c:tickLblPos val="nextTo"/>
        <c:crossAx val="40799232"/>
        <c:crosses val="autoZero"/>
        <c:auto val="1"/>
        <c:lblAlgn val="ctr"/>
        <c:lblOffset val="100"/>
        <c:noMultiLvlLbl val="0"/>
      </c:catAx>
      <c:valAx>
        <c:axId val="4079923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connections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407961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Number of established and Time waiting connection on the QPID port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'close + auto delete'!$A$1</c:f>
              <c:strCache>
                <c:ptCount val="1"/>
                <c:pt idx="0">
                  <c:v>ESTABLISHED 098 </c:v>
                </c:pt>
              </c:strCache>
            </c:strRef>
          </c:tx>
          <c:marker>
            <c:symbol val="none"/>
          </c:marker>
          <c:val>
            <c:numRef>
              <c:f>'close + auto delete'!$A$2:$A$301</c:f>
              <c:numCache>
                <c:formatCode>General</c:formatCode>
                <c:ptCount val="300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22</c:v>
                </c:pt>
                <c:pt idx="20">
                  <c:v>70</c:v>
                </c:pt>
                <c:pt idx="21">
                  <c:v>105</c:v>
                </c:pt>
                <c:pt idx="22">
                  <c:v>138</c:v>
                </c:pt>
                <c:pt idx="23">
                  <c:v>167</c:v>
                </c:pt>
                <c:pt idx="24">
                  <c:v>186</c:v>
                </c:pt>
                <c:pt idx="25">
                  <c:v>164</c:v>
                </c:pt>
                <c:pt idx="26">
                  <c:v>119</c:v>
                </c:pt>
                <c:pt idx="27">
                  <c:v>83</c:v>
                </c:pt>
                <c:pt idx="28">
                  <c:v>52</c:v>
                </c:pt>
                <c:pt idx="29">
                  <c:v>22</c:v>
                </c:pt>
                <c:pt idx="30">
                  <c:v>16</c:v>
                </c:pt>
                <c:pt idx="31">
                  <c:v>50</c:v>
                </c:pt>
                <c:pt idx="32">
                  <c:v>84</c:v>
                </c:pt>
                <c:pt idx="33">
                  <c:v>110</c:v>
                </c:pt>
                <c:pt idx="34">
                  <c:v>136</c:v>
                </c:pt>
                <c:pt idx="35">
                  <c:v>158</c:v>
                </c:pt>
                <c:pt idx="36">
                  <c:v>168</c:v>
                </c:pt>
                <c:pt idx="37">
                  <c:v>138</c:v>
                </c:pt>
                <c:pt idx="38">
                  <c:v>106</c:v>
                </c:pt>
                <c:pt idx="39">
                  <c:v>80</c:v>
                </c:pt>
                <c:pt idx="40">
                  <c:v>54</c:v>
                </c:pt>
                <c:pt idx="41">
                  <c:v>32</c:v>
                </c:pt>
                <c:pt idx="42">
                  <c:v>8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20</c:v>
                </c:pt>
                <c:pt idx="47">
                  <c:v>62</c:v>
                </c:pt>
                <c:pt idx="48">
                  <c:v>96</c:v>
                </c:pt>
                <c:pt idx="49">
                  <c:v>128</c:v>
                </c:pt>
                <c:pt idx="50">
                  <c:v>158</c:v>
                </c:pt>
                <c:pt idx="51">
                  <c:v>184</c:v>
                </c:pt>
                <c:pt idx="52">
                  <c:v>191</c:v>
                </c:pt>
                <c:pt idx="53">
                  <c:v>172</c:v>
                </c:pt>
                <c:pt idx="54">
                  <c:v>162</c:v>
                </c:pt>
                <c:pt idx="55">
                  <c:v>150</c:v>
                </c:pt>
                <c:pt idx="56">
                  <c:v>144</c:v>
                </c:pt>
                <c:pt idx="57">
                  <c:v>139</c:v>
                </c:pt>
                <c:pt idx="58">
                  <c:v>132</c:v>
                </c:pt>
                <c:pt idx="59">
                  <c:v>130</c:v>
                </c:pt>
                <c:pt idx="60">
                  <c:v>114</c:v>
                </c:pt>
                <c:pt idx="61">
                  <c:v>94</c:v>
                </c:pt>
                <c:pt idx="62">
                  <c:v>72</c:v>
                </c:pt>
                <c:pt idx="63">
                  <c:v>52</c:v>
                </c:pt>
                <c:pt idx="64">
                  <c:v>32</c:v>
                </c:pt>
                <c:pt idx="65">
                  <c:v>12</c:v>
                </c:pt>
                <c:pt idx="66">
                  <c:v>6</c:v>
                </c:pt>
                <c:pt idx="67">
                  <c:v>6</c:v>
                </c:pt>
                <c:pt idx="68">
                  <c:v>6</c:v>
                </c:pt>
                <c:pt idx="69">
                  <c:v>6</c:v>
                </c:pt>
                <c:pt idx="70">
                  <c:v>6</c:v>
                </c:pt>
                <c:pt idx="71">
                  <c:v>6</c:v>
                </c:pt>
                <c:pt idx="72">
                  <c:v>6</c:v>
                </c:pt>
                <c:pt idx="73">
                  <c:v>6</c:v>
                </c:pt>
                <c:pt idx="74">
                  <c:v>6</c:v>
                </c:pt>
                <c:pt idx="75">
                  <c:v>6</c:v>
                </c:pt>
                <c:pt idx="76">
                  <c:v>6</c:v>
                </c:pt>
                <c:pt idx="77">
                  <c:v>16</c:v>
                </c:pt>
                <c:pt idx="78">
                  <c:v>60</c:v>
                </c:pt>
                <c:pt idx="79">
                  <c:v>82</c:v>
                </c:pt>
                <c:pt idx="80">
                  <c:v>106</c:v>
                </c:pt>
                <c:pt idx="81">
                  <c:v>134</c:v>
                </c:pt>
                <c:pt idx="82">
                  <c:v>160</c:v>
                </c:pt>
                <c:pt idx="83">
                  <c:v>172</c:v>
                </c:pt>
                <c:pt idx="84">
                  <c:v>154</c:v>
                </c:pt>
                <c:pt idx="85">
                  <c:v>158</c:v>
                </c:pt>
                <c:pt idx="86">
                  <c:v>152</c:v>
                </c:pt>
                <c:pt idx="87">
                  <c:v>146</c:v>
                </c:pt>
                <c:pt idx="88">
                  <c:v>140</c:v>
                </c:pt>
                <c:pt idx="89">
                  <c:v>136</c:v>
                </c:pt>
                <c:pt idx="90">
                  <c:v>134</c:v>
                </c:pt>
                <c:pt idx="91">
                  <c:v>129</c:v>
                </c:pt>
                <c:pt idx="92">
                  <c:v>108</c:v>
                </c:pt>
                <c:pt idx="93">
                  <c:v>86</c:v>
                </c:pt>
                <c:pt idx="94">
                  <c:v>68</c:v>
                </c:pt>
                <c:pt idx="95">
                  <c:v>46</c:v>
                </c:pt>
                <c:pt idx="96">
                  <c:v>22</c:v>
                </c:pt>
                <c:pt idx="97">
                  <c:v>8</c:v>
                </c:pt>
                <c:pt idx="98">
                  <c:v>8</c:v>
                </c:pt>
                <c:pt idx="99">
                  <c:v>10</c:v>
                </c:pt>
                <c:pt idx="100">
                  <c:v>10</c:v>
                </c:pt>
                <c:pt idx="101">
                  <c:v>8</c:v>
                </c:pt>
                <c:pt idx="102">
                  <c:v>8</c:v>
                </c:pt>
                <c:pt idx="103">
                  <c:v>8</c:v>
                </c:pt>
                <c:pt idx="104">
                  <c:v>8</c:v>
                </c:pt>
                <c:pt idx="105">
                  <c:v>6</c:v>
                </c:pt>
                <c:pt idx="106">
                  <c:v>6</c:v>
                </c:pt>
                <c:pt idx="107">
                  <c:v>6</c:v>
                </c:pt>
                <c:pt idx="108">
                  <c:v>8</c:v>
                </c:pt>
                <c:pt idx="109">
                  <c:v>13</c:v>
                </c:pt>
                <c:pt idx="110">
                  <c:v>56</c:v>
                </c:pt>
                <c:pt idx="111">
                  <c:v>90</c:v>
                </c:pt>
                <c:pt idx="112">
                  <c:v>121</c:v>
                </c:pt>
                <c:pt idx="113">
                  <c:v>148</c:v>
                </c:pt>
                <c:pt idx="114">
                  <c:v>174</c:v>
                </c:pt>
                <c:pt idx="115">
                  <c:v>178</c:v>
                </c:pt>
                <c:pt idx="116">
                  <c:v>134</c:v>
                </c:pt>
                <c:pt idx="117">
                  <c:v>100</c:v>
                </c:pt>
                <c:pt idx="118">
                  <c:v>70</c:v>
                </c:pt>
                <c:pt idx="119">
                  <c:v>42</c:v>
                </c:pt>
                <c:pt idx="120">
                  <c:v>16</c:v>
                </c:pt>
                <c:pt idx="121">
                  <c:v>6</c:v>
                </c:pt>
                <c:pt idx="122">
                  <c:v>6</c:v>
                </c:pt>
                <c:pt idx="123">
                  <c:v>8</c:v>
                </c:pt>
                <c:pt idx="124">
                  <c:v>8</c:v>
                </c:pt>
                <c:pt idx="125">
                  <c:v>8</c:v>
                </c:pt>
                <c:pt idx="126">
                  <c:v>20</c:v>
                </c:pt>
                <c:pt idx="127">
                  <c:v>62</c:v>
                </c:pt>
                <c:pt idx="128">
                  <c:v>94</c:v>
                </c:pt>
                <c:pt idx="129">
                  <c:v>124</c:v>
                </c:pt>
                <c:pt idx="130">
                  <c:v>152</c:v>
                </c:pt>
                <c:pt idx="131">
                  <c:v>178</c:v>
                </c:pt>
                <c:pt idx="132">
                  <c:v>170</c:v>
                </c:pt>
                <c:pt idx="133">
                  <c:v>130</c:v>
                </c:pt>
                <c:pt idx="134">
                  <c:v>96</c:v>
                </c:pt>
                <c:pt idx="135">
                  <c:v>64</c:v>
                </c:pt>
                <c:pt idx="136">
                  <c:v>38</c:v>
                </c:pt>
                <c:pt idx="137">
                  <c:v>12</c:v>
                </c:pt>
                <c:pt idx="138">
                  <c:v>6</c:v>
                </c:pt>
                <c:pt idx="139">
                  <c:v>38</c:v>
                </c:pt>
                <c:pt idx="140">
                  <c:v>74</c:v>
                </c:pt>
                <c:pt idx="141">
                  <c:v>106</c:v>
                </c:pt>
                <c:pt idx="142">
                  <c:v>134</c:v>
                </c:pt>
                <c:pt idx="143">
                  <c:v>158</c:v>
                </c:pt>
                <c:pt idx="144">
                  <c:v>182</c:v>
                </c:pt>
                <c:pt idx="145">
                  <c:v>150</c:v>
                </c:pt>
                <c:pt idx="146">
                  <c:v>114</c:v>
                </c:pt>
                <c:pt idx="147">
                  <c:v>84</c:v>
                </c:pt>
                <c:pt idx="148">
                  <c:v>56</c:v>
                </c:pt>
                <c:pt idx="149">
                  <c:v>30</c:v>
                </c:pt>
                <c:pt idx="150">
                  <c:v>6</c:v>
                </c:pt>
                <c:pt idx="151">
                  <c:v>6</c:v>
                </c:pt>
                <c:pt idx="152">
                  <c:v>6</c:v>
                </c:pt>
                <c:pt idx="153">
                  <c:v>6</c:v>
                </c:pt>
                <c:pt idx="154">
                  <c:v>6</c:v>
                </c:pt>
                <c:pt idx="155">
                  <c:v>50</c:v>
                </c:pt>
                <c:pt idx="156">
                  <c:v>88</c:v>
                </c:pt>
                <c:pt idx="157">
                  <c:v>120</c:v>
                </c:pt>
                <c:pt idx="158">
                  <c:v>148</c:v>
                </c:pt>
                <c:pt idx="159">
                  <c:v>174</c:v>
                </c:pt>
                <c:pt idx="160">
                  <c:v>184</c:v>
                </c:pt>
                <c:pt idx="161">
                  <c:v>136</c:v>
                </c:pt>
                <c:pt idx="162">
                  <c:v>102</c:v>
                </c:pt>
                <c:pt idx="163">
                  <c:v>68</c:v>
                </c:pt>
                <c:pt idx="164">
                  <c:v>40</c:v>
                </c:pt>
                <c:pt idx="165">
                  <c:v>14</c:v>
                </c:pt>
                <c:pt idx="166">
                  <c:v>6</c:v>
                </c:pt>
                <c:pt idx="167">
                  <c:v>6</c:v>
                </c:pt>
                <c:pt idx="168">
                  <c:v>6</c:v>
                </c:pt>
                <c:pt idx="169">
                  <c:v>6</c:v>
                </c:pt>
                <c:pt idx="170">
                  <c:v>6</c:v>
                </c:pt>
                <c:pt idx="171">
                  <c:v>6</c:v>
                </c:pt>
                <c:pt idx="172">
                  <c:v>6</c:v>
                </c:pt>
                <c:pt idx="173">
                  <c:v>6</c:v>
                </c:pt>
                <c:pt idx="174">
                  <c:v>6</c:v>
                </c:pt>
                <c:pt idx="175">
                  <c:v>6</c:v>
                </c:pt>
                <c:pt idx="176">
                  <c:v>6</c:v>
                </c:pt>
                <c:pt idx="177">
                  <c:v>6</c:v>
                </c:pt>
                <c:pt idx="178">
                  <c:v>6</c:v>
                </c:pt>
                <c:pt idx="179">
                  <c:v>6</c:v>
                </c:pt>
                <c:pt idx="180">
                  <c:v>6</c:v>
                </c:pt>
                <c:pt idx="181">
                  <c:v>6</c:v>
                </c:pt>
                <c:pt idx="182">
                  <c:v>6</c:v>
                </c:pt>
                <c:pt idx="183">
                  <c:v>6</c:v>
                </c:pt>
                <c:pt idx="184">
                  <c:v>6</c:v>
                </c:pt>
                <c:pt idx="185">
                  <c:v>6</c:v>
                </c:pt>
                <c:pt idx="186">
                  <c:v>6</c:v>
                </c:pt>
                <c:pt idx="187">
                  <c:v>6</c:v>
                </c:pt>
                <c:pt idx="188">
                  <c:v>6</c:v>
                </c:pt>
                <c:pt idx="189">
                  <c:v>6</c:v>
                </c:pt>
                <c:pt idx="190">
                  <c:v>6</c:v>
                </c:pt>
                <c:pt idx="191">
                  <c:v>6</c:v>
                </c:pt>
                <c:pt idx="192">
                  <c:v>6</c:v>
                </c:pt>
                <c:pt idx="193">
                  <c:v>6</c:v>
                </c:pt>
                <c:pt idx="194">
                  <c:v>6</c:v>
                </c:pt>
                <c:pt idx="195">
                  <c:v>6</c:v>
                </c:pt>
                <c:pt idx="196">
                  <c:v>6</c:v>
                </c:pt>
                <c:pt idx="197">
                  <c:v>6</c:v>
                </c:pt>
                <c:pt idx="198">
                  <c:v>6</c:v>
                </c:pt>
                <c:pt idx="199">
                  <c:v>6</c:v>
                </c:pt>
                <c:pt idx="200">
                  <c:v>6</c:v>
                </c:pt>
                <c:pt idx="201">
                  <c:v>6</c:v>
                </c:pt>
                <c:pt idx="202">
                  <c:v>6</c:v>
                </c:pt>
                <c:pt idx="203">
                  <c:v>6</c:v>
                </c:pt>
                <c:pt idx="204">
                  <c:v>6</c:v>
                </c:pt>
                <c:pt idx="205">
                  <c:v>6</c:v>
                </c:pt>
                <c:pt idx="206">
                  <c:v>6</c:v>
                </c:pt>
                <c:pt idx="207">
                  <c:v>6</c:v>
                </c:pt>
                <c:pt idx="208">
                  <c:v>6</c:v>
                </c:pt>
                <c:pt idx="209">
                  <c:v>6</c:v>
                </c:pt>
                <c:pt idx="210">
                  <c:v>6</c:v>
                </c:pt>
                <c:pt idx="211">
                  <c:v>6</c:v>
                </c:pt>
                <c:pt idx="212">
                  <c:v>6</c:v>
                </c:pt>
                <c:pt idx="213">
                  <c:v>6</c:v>
                </c:pt>
                <c:pt idx="214">
                  <c:v>6</c:v>
                </c:pt>
                <c:pt idx="215">
                  <c:v>6</c:v>
                </c:pt>
                <c:pt idx="216">
                  <c:v>6</c:v>
                </c:pt>
                <c:pt idx="217">
                  <c:v>6</c:v>
                </c:pt>
                <c:pt idx="218">
                  <c:v>6</c:v>
                </c:pt>
                <c:pt idx="219">
                  <c:v>6</c:v>
                </c:pt>
                <c:pt idx="220">
                  <c:v>6</c:v>
                </c:pt>
                <c:pt idx="221">
                  <c:v>6</c:v>
                </c:pt>
                <c:pt idx="222">
                  <c:v>6</c:v>
                </c:pt>
                <c:pt idx="223">
                  <c:v>6</c:v>
                </c:pt>
                <c:pt idx="224">
                  <c:v>6</c:v>
                </c:pt>
                <c:pt idx="225">
                  <c:v>6</c:v>
                </c:pt>
                <c:pt idx="226">
                  <c:v>6</c:v>
                </c:pt>
                <c:pt idx="227">
                  <c:v>6</c:v>
                </c:pt>
                <c:pt idx="228">
                  <c:v>6</c:v>
                </c:pt>
                <c:pt idx="229">
                  <c:v>6</c:v>
                </c:pt>
                <c:pt idx="230">
                  <c:v>6</c:v>
                </c:pt>
                <c:pt idx="231">
                  <c:v>6</c:v>
                </c:pt>
                <c:pt idx="232">
                  <c:v>6</c:v>
                </c:pt>
                <c:pt idx="233">
                  <c:v>6</c:v>
                </c:pt>
                <c:pt idx="234">
                  <c:v>6</c:v>
                </c:pt>
                <c:pt idx="235">
                  <c:v>6</c:v>
                </c:pt>
                <c:pt idx="236">
                  <c:v>6</c:v>
                </c:pt>
                <c:pt idx="237">
                  <c:v>6</c:v>
                </c:pt>
                <c:pt idx="238">
                  <c:v>6</c:v>
                </c:pt>
                <c:pt idx="239">
                  <c:v>6</c:v>
                </c:pt>
                <c:pt idx="240">
                  <c:v>6</c:v>
                </c:pt>
                <c:pt idx="241">
                  <c:v>6</c:v>
                </c:pt>
                <c:pt idx="242">
                  <c:v>6</c:v>
                </c:pt>
                <c:pt idx="243">
                  <c:v>6</c:v>
                </c:pt>
                <c:pt idx="244">
                  <c:v>6</c:v>
                </c:pt>
                <c:pt idx="245">
                  <c:v>6</c:v>
                </c:pt>
                <c:pt idx="246">
                  <c:v>6</c:v>
                </c:pt>
                <c:pt idx="247">
                  <c:v>6</c:v>
                </c:pt>
                <c:pt idx="248">
                  <c:v>6</c:v>
                </c:pt>
                <c:pt idx="249">
                  <c:v>6</c:v>
                </c:pt>
                <c:pt idx="250">
                  <c:v>6</c:v>
                </c:pt>
                <c:pt idx="251">
                  <c:v>6</c:v>
                </c:pt>
                <c:pt idx="252">
                  <c:v>6</c:v>
                </c:pt>
                <c:pt idx="253">
                  <c:v>6</c:v>
                </c:pt>
                <c:pt idx="254">
                  <c:v>6</c:v>
                </c:pt>
                <c:pt idx="255">
                  <c:v>6</c:v>
                </c:pt>
                <c:pt idx="256">
                  <c:v>6</c:v>
                </c:pt>
                <c:pt idx="257">
                  <c:v>6</c:v>
                </c:pt>
                <c:pt idx="258">
                  <c:v>6</c:v>
                </c:pt>
                <c:pt idx="259">
                  <c:v>6</c:v>
                </c:pt>
                <c:pt idx="260">
                  <c:v>6</c:v>
                </c:pt>
                <c:pt idx="261">
                  <c:v>6</c:v>
                </c:pt>
                <c:pt idx="262">
                  <c:v>6</c:v>
                </c:pt>
                <c:pt idx="263">
                  <c:v>6</c:v>
                </c:pt>
                <c:pt idx="264">
                  <c:v>6</c:v>
                </c:pt>
                <c:pt idx="265">
                  <c:v>6</c:v>
                </c:pt>
                <c:pt idx="266">
                  <c:v>6</c:v>
                </c:pt>
                <c:pt idx="267">
                  <c:v>6</c:v>
                </c:pt>
                <c:pt idx="268">
                  <c:v>6</c:v>
                </c:pt>
                <c:pt idx="269">
                  <c:v>6</c:v>
                </c:pt>
                <c:pt idx="270">
                  <c:v>6</c:v>
                </c:pt>
                <c:pt idx="271">
                  <c:v>6</c:v>
                </c:pt>
                <c:pt idx="272">
                  <c:v>6</c:v>
                </c:pt>
                <c:pt idx="273">
                  <c:v>6</c:v>
                </c:pt>
                <c:pt idx="274">
                  <c:v>6</c:v>
                </c:pt>
                <c:pt idx="275">
                  <c:v>6</c:v>
                </c:pt>
                <c:pt idx="276">
                  <c:v>6</c:v>
                </c:pt>
                <c:pt idx="277">
                  <c:v>6</c:v>
                </c:pt>
                <c:pt idx="278">
                  <c:v>6</c:v>
                </c:pt>
                <c:pt idx="279">
                  <c:v>6</c:v>
                </c:pt>
                <c:pt idx="280">
                  <c:v>6</c:v>
                </c:pt>
                <c:pt idx="281">
                  <c:v>6</c:v>
                </c:pt>
                <c:pt idx="282">
                  <c:v>6</c:v>
                </c:pt>
                <c:pt idx="283">
                  <c:v>6</c:v>
                </c:pt>
                <c:pt idx="284">
                  <c:v>6</c:v>
                </c:pt>
                <c:pt idx="285">
                  <c:v>6</c:v>
                </c:pt>
                <c:pt idx="286">
                  <c:v>6</c:v>
                </c:pt>
                <c:pt idx="287">
                  <c:v>6</c:v>
                </c:pt>
                <c:pt idx="288">
                  <c:v>6</c:v>
                </c:pt>
                <c:pt idx="289">
                  <c:v>6</c:v>
                </c:pt>
                <c:pt idx="290">
                  <c:v>6</c:v>
                </c:pt>
                <c:pt idx="291">
                  <c:v>6</c:v>
                </c:pt>
                <c:pt idx="292">
                  <c:v>6</c:v>
                </c:pt>
                <c:pt idx="293">
                  <c:v>6</c:v>
                </c:pt>
                <c:pt idx="294">
                  <c:v>6</c:v>
                </c:pt>
                <c:pt idx="295">
                  <c:v>6</c:v>
                </c:pt>
                <c:pt idx="296">
                  <c:v>6</c:v>
                </c:pt>
                <c:pt idx="297">
                  <c:v>6</c:v>
                </c:pt>
                <c:pt idx="298">
                  <c:v>6</c:v>
                </c:pt>
                <c:pt idx="299">
                  <c:v>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'close + auto delete'!$B$1</c:f>
              <c:strCache>
                <c:ptCount val="1"/>
                <c:pt idx="0">
                  <c:v>TIME_WAIT 098 </c:v>
                </c:pt>
              </c:strCache>
            </c:strRef>
          </c:tx>
          <c:marker>
            <c:symbol val="none"/>
          </c:marker>
          <c:val>
            <c:numRef>
              <c:f>'close + auto delete'!$B$2:$B$301</c:f>
              <c:numCache>
                <c:formatCode>General</c:formatCode>
                <c:ptCount val="300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6</c:v>
                </c:pt>
                <c:pt idx="24">
                  <c:v>15</c:v>
                </c:pt>
                <c:pt idx="25">
                  <c:v>38</c:v>
                </c:pt>
                <c:pt idx="26">
                  <c:v>56</c:v>
                </c:pt>
                <c:pt idx="27">
                  <c:v>72</c:v>
                </c:pt>
                <c:pt idx="28">
                  <c:v>87</c:v>
                </c:pt>
                <c:pt idx="29">
                  <c:v>96</c:v>
                </c:pt>
                <c:pt idx="30">
                  <c:v>96</c:v>
                </c:pt>
                <c:pt idx="31">
                  <c:v>96</c:v>
                </c:pt>
                <c:pt idx="32">
                  <c:v>96</c:v>
                </c:pt>
                <c:pt idx="33">
                  <c:v>96</c:v>
                </c:pt>
                <c:pt idx="34">
                  <c:v>96</c:v>
                </c:pt>
                <c:pt idx="35">
                  <c:v>101</c:v>
                </c:pt>
                <c:pt idx="36">
                  <c:v>118</c:v>
                </c:pt>
                <c:pt idx="37">
                  <c:v>134</c:v>
                </c:pt>
                <c:pt idx="38">
                  <c:v>148</c:v>
                </c:pt>
                <c:pt idx="39">
                  <c:v>161</c:v>
                </c:pt>
                <c:pt idx="40">
                  <c:v>172</c:v>
                </c:pt>
                <c:pt idx="41">
                  <c:v>184</c:v>
                </c:pt>
                <c:pt idx="42">
                  <c:v>186</c:v>
                </c:pt>
                <c:pt idx="43">
                  <c:v>186</c:v>
                </c:pt>
                <c:pt idx="44">
                  <c:v>186</c:v>
                </c:pt>
                <c:pt idx="45">
                  <c:v>186</c:v>
                </c:pt>
                <c:pt idx="46">
                  <c:v>186</c:v>
                </c:pt>
                <c:pt idx="47">
                  <c:v>186</c:v>
                </c:pt>
                <c:pt idx="48">
                  <c:v>186</c:v>
                </c:pt>
                <c:pt idx="49">
                  <c:v>186</c:v>
                </c:pt>
                <c:pt idx="50">
                  <c:v>186</c:v>
                </c:pt>
                <c:pt idx="51">
                  <c:v>192</c:v>
                </c:pt>
                <c:pt idx="52">
                  <c:v>213</c:v>
                </c:pt>
                <c:pt idx="53">
                  <c:v>231</c:v>
                </c:pt>
                <c:pt idx="54">
                  <c:v>246</c:v>
                </c:pt>
                <c:pt idx="55">
                  <c:v>261</c:v>
                </c:pt>
                <c:pt idx="56">
                  <c:v>274</c:v>
                </c:pt>
                <c:pt idx="57">
                  <c:v>286</c:v>
                </c:pt>
                <c:pt idx="58">
                  <c:v>297</c:v>
                </c:pt>
                <c:pt idx="59">
                  <c:v>309</c:v>
                </c:pt>
                <c:pt idx="60">
                  <c:v>320</c:v>
                </c:pt>
                <c:pt idx="61">
                  <c:v>330</c:v>
                </c:pt>
                <c:pt idx="62">
                  <c:v>341</c:v>
                </c:pt>
                <c:pt idx="63">
                  <c:v>350</c:v>
                </c:pt>
                <c:pt idx="64">
                  <c:v>360</c:v>
                </c:pt>
                <c:pt idx="65">
                  <c:v>365</c:v>
                </c:pt>
                <c:pt idx="66">
                  <c:v>362</c:v>
                </c:pt>
                <c:pt idx="67">
                  <c:v>362</c:v>
                </c:pt>
                <c:pt idx="68">
                  <c:v>362</c:v>
                </c:pt>
                <c:pt idx="69">
                  <c:v>362</c:v>
                </c:pt>
                <c:pt idx="70">
                  <c:v>362</c:v>
                </c:pt>
                <c:pt idx="71">
                  <c:v>362</c:v>
                </c:pt>
                <c:pt idx="72">
                  <c:v>362</c:v>
                </c:pt>
                <c:pt idx="73">
                  <c:v>361</c:v>
                </c:pt>
                <c:pt idx="74">
                  <c:v>361</c:v>
                </c:pt>
                <c:pt idx="75">
                  <c:v>361</c:v>
                </c:pt>
                <c:pt idx="76">
                  <c:v>361</c:v>
                </c:pt>
                <c:pt idx="77">
                  <c:v>361</c:v>
                </c:pt>
                <c:pt idx="78">
                  <c:v>361</c:v>
                </c:pt>
                <c:pt idx="79">
                  <c:v>361</c:v>
                </c:pt>
                <c:pt idx="80">
                  <c:v>270</c:v>
                </c:pt>
                <c:pt idx="81">
                  <c:v>271</c:v>
                </c:pt>
                <c:pt idx="82">
                  <c:v>274</c:v>
                </c:pt>
                <c:pt idx="83">
                  <c:v>297</c:v>
                </c:pt>
                <c:pt idx="84">
                  <c:v>308</c:v>
                </c:pt>
                <c:pt idx="85">
                  <c:v>318</c:v>
                </c:pt>
                <c:pt idx="86">
                  <c:v>333</c:v>
                </c:pt>
                <c:pt idx="87">
                  <c:v>319</c:v>
                </c:pt>
                <c:pt idx="88">
                  <c:v>332</c:v>
                </c:pt>
                <c:pt idx="89">
                  <c:v>345</c:v>
                </c:pt>
                <c:pt idx="90">
                  <c:v>356</c:v>
                </c:pt>
                <c:pt idx="91">
                  <c:v>367</c:v>
                </c:pt>
                <c:pt idx="92">
                  <c:v>377</c:v>
                </c:pt>
                <c:pt idx="93">
                  <c:v>387</c:v>
                </c:pt>
                <c:pt idx="94">
                  <c:v>335</c:v>
                </c:pt>
                <c:pt idx="95">
                  <c:v>348</c:v>
                </c:pt>
                <c:pt idx="96">
                  <c:v>356</c:v>
                </c:pt>
                <c:pt idx="97">
                  <c:v>356</c:v>
                </c:pt>
                <c:pt idx="98">
                  <c:v>356</c:v>
                </c:pt>
                <c:pt idx="99">
                  <c:v>356</c:v>
                </c:pt>
                <c:pt idx="100">
                  <c:v>357</c:v>
                </c:pt>
                <c:pt idx="101">
                  <c:v>357</c:v>
                </c:pt>
                <c:pt idx="102">
                  <c:v>357</c:v>
                </c:pt>
                <c:pt idx="103">
                  <c:v>357</c:v>
                </c:pt>
                <c:pt idx="104">
                  <c:v>358</c:v>
                </c:pt>
                <c:pt idx="105">
                  <c:v>358</c:v>
                </c:pt>
                <c:pt idx="106">
                  <c:v>358</c:v>
                </c:pt>
                <c:pt idx="107">
                  <c:v>358</c:v>
                </c:pt>
                <c:pt idx="108">
                  <c:v>358</c:v>
                </c:pt>
                <c:pt idx="109">
                  <c:v>247</c:v>
                </c:pt>
                <c:pt idx="110">
                  <c:v>247</c:v>
                </c:pt>
                <c:pt idx="111">
                  <c:v>247</c:v>
                </c:pt>
                <c:pt idx="112">
                  <c:v>247</c:v>
                </c:pt>
                <c:pt idx="113">
                  <c:v>248</c:v>
                </c:pt>
                <c:pt idx="114">
                  <c:v>249</c:v>
                </c:pt>
                <c:pt idx="115">
                  <c:v>271</c:v>
                </c:pt>
                <c:pt idx="116">
                  <c:v>289</c:v>
                </c:pt>
                <c:pt idx="117">
                  <c:v>304</c:v>
                </c:pt>
                <c:pt idx="118">
                  <c:v>318</c:v>
                </c:pt>
                <c:pt idx="119">
                  <c:v>331</c:v>
                </c:pt>
                <c:pt idx="120">
                  <c:v>338</c:v>
                </c:pt>
                <c:pt idx="121">
                  <c:v>338</c:v>
                </c:pt>
                <c:pt idx="122">
                  <c:v>338</c:v>
                </c:pt>
                <c:pt idx="123">
                  <c:v>269</c:v>
                </c:pt>
                <c:pt idx="124">
                  <c:v>269</c:v>
                </c:pt>
                <c:pt idx="125">
                  <c:v>269</c:v>
                </c:pt>
                <c:pt idx="126">
                  <c:v>269</c:v>
                </c:pt>
                <c:pt idx="127">
                  <c:v>269</c:v>
                </c:pt>
                <c:pt idx="128">
                  <c:v>270</c:v>
                </c:pt>
                <c:pt idx="129">
                  <c:v>270</c:v>
                </c:pt>
                <c:pt idx="130">
                  <c:v>270</c:v>
                </c:pt>
                <c:pt idx="131">
                  <c:v>275</c:v>
                </c:pt>
                <c:pt idx="132">
                  <c:v>296</c:v>
                </c:pt>
                <c:pt idx="133">
                  <c:v>313</c:v>
                </c:pt>
                <c:pt idx="134">
                  <c:v>328</c:v>
                </c:pt>
                <c:pt idx="135">
                  <c:v>342</c:v>
                </c:pt>
                <c:pt idx="136">
                  <c:v>355</c:v>
                </c:pt>
                <c:pt idx="137">
                  <c:v>360</c:v>
                </c:pt>
                <c:pt idx="138">
                  <c:v>360</c:v>
                </c:pt>
                <c:pt idx="139">
                  <c:v>360</c:v>
                </c:pt>
                <c:pt idx="140">
                  <c:v>360</c:v>
                </c:pt>
                <c:pt idx="141">
                  <c:v>360</c:v>
                </c:pt>
                <c:pt idx="142">
                  <c:v>360</c:v>
                </c:pt>
                <c:pt idx="143">
                  <c:v>360</c:v>
                </c:pt>
                <c:pt idx="144">
                  <c:v>375</c:v>
                </c:pt>
                <c:pt idx="145">
                  <c:v>321</c:v>
                </c:pt>
                <c:pt idx="146">
                  <c:v>337</c:v>
                </c:pt>
                <c:pt idx="147">
                  <c:v>350</c:v>
                </c:pt>
                <c:pt idx="148">
                  <c:v>363</c:v>
                </c:pt>
                <c:pt idx="149">
                  <c:v>378</c:v>
                </c:pt>
                <c:pt idx="150">
                  <c:v>380</c:v>
                </c:pt>
                <c:pt idx="151">
                  <c:v>380</c:v>
                </c:pt>
                <c:pt idx="152">
                  <c:v>298</c:v>
                </c:pt>
                <c:pt idx="153">
                  <c:v>298</c:v>
                </c:pt>
                <c:pt idx="154">
                  <c:v>298</c:v>
                </c:pt>
                <c:pt idx="155">
                  <c:v>300</c:v>
                </c:pt>
                <c:pt idx="156">
                  <c:v>298</c:v>
                </c:pt>
                <c:pt idx="157">
                  <c:v>298</c:v>
                </c:pt>
                <c:pt idx="158">
                  <c:v>298</c:v>
                </c:pt>
                <c:pt idx="159">
                  <c:v>275</c:v>
                </c:pt>
                <c:pt idx="160">
                  <c:v>295</c:v>
                </c:pt>
                <c:pt idx="161">
                  <c:v>314</c:v>
                </c:pt>
                <c:pt idx="162">
                  <c:v>331</c:v>
                </c:pt>
                <c:pt idx="163">
                  <c:v>345</c:v>
                </c:pt>
                <c:pt idx="164">
                  <c:v>358</c:v>
                </c:pt>
                <c:pt idx="165">
                  <c:v>365</c:v>
                </c:pt>
                <c:pt idx="166">
                  <c:v>331</c:v>
                </c:pt>
                <c:pt idx="167">
                  <c:v>331</c:v>
                </c:pt>
                <c:pt idx="168">
                  <c:v>331</c:v>
                </c:pt>
                <c:pt idx="169">
                  <c:v>331</c:v>
                </c:pt>
                <c:pt idx="170">
                  <c:v>333</c:v>
                </c:pt>
                <c:pt idx="171">
                  <c:v>333</c:v>
                </c:pt>
                <c:pt idx="172">
                  <c:v>333</c:v>
                </c:pt>
                <c:pt idx="173">
                  <c:v>333</c:v>
                </c:pt>
                <c:pt idx="174">
                  <c:v>275</c:v>
                </c:pt>
                <c:pt idx="175">
                  <c:v>275</c:v>
                </c:pt>
                <c:pt idx="176">
                  <c:v>275</c:v>
                </c:pt>
                <c:pt idx="177">
                  <c:v>275</c:v>
                </c:pt>
                <c:pt idx="178">
                  <c:v>275</c:v>
                </c:pt>
                <c:pt idx="179">
                  <c:v>275</c:v>
                </c:pt>
                <c:pt idx="180">
                  <c:v>275</c:v>
                </c:pt>
                <c:pt idx="181">
                  <c:v>274</c:v>
                </c:pt>
                <c:pt idx="182">
                  <c:v>274</c:v>
                </c:pt>
                <c:pt idx="183">
                  <c:v>274</c:v>
                </c:pt>
                <c:pt idx="184">
                  <c:v>274</c:v>
                </c:pt>
                <c:pt idx="185">
                  <c:v>274</c:v>
                </c:pt>
                <c:pt idx="186">
                  <c:v>274</c:v>
                </c:pt>
                <c:pt idx="187">
                  <c:v>274</c:v>
                </c:pt>
                <c:pt idx="188">
                  <c:v>184</c:v>
                </c:pt>
                <c:pt idx="189">
                  <c:v>184</c:v>
                </c:pt>
                <c:pt idx="190">
                  <c:v>184</c:v>
                </c:pt>
                <c:pt idx="191">
                  <c:v>184</c:v>
                </c:pt>
                <c:pt idx="192">
                  <c:v>184</c:v>
                </c:pt>
                <c:pt idx="193">
                  <c:v>184</c:v>
                </c:pt>
                <c:pt idx="194">
                  <c:v>184</c:v>
                </c:pt>
                <c:pt idx="195">
                  <c:v>164</c:v>
                </c:pt>
                <c:pt idx="196">
                  <c:v>164</c:v>
                </c:pt>
                <c:pt idx="197">
                  <c:v>164</c:v>
                </c:pt>
                <c:pt idx="198">
                  <c:v>164</c:v>
                </c:pt>
                <c:pt idx="199">
                  <c:v>164</c:v>
                </c:pt>
                <c:pt idx="200">
                  <c:v>164</c:v>
                </c:pt>
                <c:pt idx="201">
                  <c:v>164</c:v>
                </c:pt>
                <c:pt idx="202">
                  <c:v>92</c:v>
                </c:pt>
                <c:pt idx="203">
                  <c:v>92</c:v>
                </c:pt>
                <c:pt idx="204">
                  <c:v>92</c:v>
                </c:pt>
                <c:pt idx="205">
                  <c:v>92</c:v>
                </c:pt>
                <c:pt idx="206">
                  <c:v>92</c:v>
                </c:pt>
                <c:pt idx="207">
                  <c:v>92</c:v>
                </c:pt>
                <c:pt idx="208">
                  <c:v>92</c:v>
                </c:pt>
                <c:pt idx="209">
                  <c:v>92</c:v>
                </c:pt>
                <c:pt idx="210">
                  <c:v>92</c:v>
                </c:pt>
                <c:pt idx="211">
                  <c:v>92</c:v>
                </c:pt>
                <c:pt idx="212">
                  <c:v>92</c:v>
                </c:pt>
                <c:pt idx="213">
                  <c:v>92</c:v>
                </c:pt>
                <c:pt idx="214">
                  <c:v>92</c:v>
                </c:pt>
                <c:pt idx="215">
                  <c:v>92</c:v>
                </c:pt>
                <c:pt idx="216">
                  <c:v>92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'close + auto delete'!$D$1</c:f>
              <c:strCache>
                <c:ptCount val="1"/>
                <c:pt idx="0">
                  <c:v>ESTABLISHED 102</c:v>
                </c:pt>
              </c:strCache>
            </c:strRef>
          </c:tx>
          <c:marker>
            <c:symbol val="none"/>
          </c:marker>
          <c:val>
            <c:numRef>
              <c:f>'close + auto delete'!$D$2:$D$301</c:f>
              <c:numCache>
                <c:formatCode>General</c:formatCode>
                <c:ptCount val="300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16</c:v>
                </c:pt>
                <c:pt idx="7">
                  <c:v>16</c:v>
                </c:pt>
                <c:pt idx="8">
                  <c:v>16</c:v>
                </c:pt>
                <c:pt idx="9">
                  <c:v>17</c:v>
                </c:pt>
                <c:pt idx="10">
                  <c:v>17</c:v>
                </c:pt>
                <c:pt idx="11">
                  <c:v>17</c:v>
                </c:pt>
                <c:pt idx="12">
                  <c:v>18</c:v>
                </c:pt>
                <c:pt idx="13">
                  <c:v>18</c:v>
                </c:pt>
                <c:pt idx="14">
                  <c:v>18</c:v>
                </c:pt>
                <c:pt idx="15">
                  <c:v>18</c:v>
                </c:pt>
                <c:pt idx="16">
                  <c:v>18</c:v>
                </c:pt>
                <c:pt idx="17">
                  <c:v>18</c:v>
                </c:pt>
                <c:pt idx="18">
                  <c:v>18</c:v>
                </c:pt>
                <c:pt idx="19">
                  <c:v>16</c:v>
                </c:pt>
                <c:pt idx="20">
                  <c:v>16</c:v>
                </c:pt>
                <c:pt idx="21">
                  <c:v>18</c:v>
                </c:pt>
                <c:pt idx="22">
                  <c:v>18</c:v>
                </c:pt>
                <c:pt idx="23">
                  <c:v>18</c:v>
                </c:pt>
                <c:pt idx="24">
                  <c:v>18</c:v>
                </c:pt>
                <c:pt idx="25">
                  <c:v>18</c:v>
                </c:pt>
                <c:pt idx="26">
                  <c:v>18</c:v>
                </c:pt>
                <c:pt idx="27">
                  <c:v>18</c:v>
                </c:pt>
                <c:pt idx="28">
                  <c:v>18</c:v>
                </c:pt>
                <c:pt idx="29">
                  <c:v>16</c:v>
                </c:pt>
                <c:pt idx="30">
                  <c:v>16</c:v>
                </c:pt>
                <c:pt idx="31">
                  <c:v>16</c:v>
                </c:pt>
                <c:pt idx="32">
                  <c:v>16</c:v>
                </c:pt>
                <c:pt idx="33">
                  <c:v>16</c:v>
                </c:pt>
                <c:pt idx="34">
                  <c:v>16</c:v>
                </c:pt>
                <c:pt idx="35">
                  <c:v>16</c:v>
                </c:pt>
                <c:pt idx="36">
                  <c:v>16</c:v>
                </c:pt>
                <c:pt idx="37">
                  <c:v>16</c:v>
                </c:pt>
                <c:pt idx="38">
                  <c:v>16</c:v>
                </c:pt>
                <c:pt idx="39">
                  <c:v>16</c:v>
                </c:pt>
                <c:pt idx="40">
                  <c:v>16</c:v>
                </c:pt>
                <c:pt idx="41">
                  <c:v>16</c:v>
                </c:pt>
                <c:pt idx="42">
                  <c:v>16</c:v>
                </c:pt>
                <c:pt idx="43">
                  <c:v>16</c:v>
                </c:pt>
                <c:pt idx="44">
                  <c:v>16</c:v>
                </c:pt>
                <c:pt idx="45">
                  <c:v>16</c:v>
                </c:pt>
                <c:pt idx="46">
                  <c:v>16</c:v>
                </c:pt>
                <c:pt idx="47">
                  <c:v>16</c:v>
                </c:pt>
                <c:pt idx="48">
                  <c:v>16</c:v>
                </c:pt>
                <c:pt idx="49">
                  <c:v>16</c:v>
                </c:pt>
                <c:pt idx="50">
                  <c:v>16</c:v>
                </c:pt>
                <c:pt idx="51">
                  <c:v>16</c:v>
                </c:pt>
                <c:pt idx="52">
                  <c:v>16</c:v>
                </c:pt>
                <c:pt idx="53">
                  <c:v>16</c:v>
                </c:pt>
                <c:pt idx="54">
                  <c:v>16</c:v>
                </c:pt>
                <c:pt idx="55">
                  <c:v>16</c:v>
                </c:pt>
                <c:pt idx="56">
                  <c:v>16</c:v>
                </c:pt>
                <c:pt idx="57">
                  <c:v>16</c:v>
                </c:pt>
                <c:pt idx="58">
                  <c:v>16</c:v>
                </c:pt>
                <c:pt idx="59">
                  <c:v>16</c:v>
                </c:pt>
                <c:pt idx="60">
                  <c:v>16</c:v>
                </c:pt>
                <c:pt idx="61">
                  <c:v>16</c:v>
                </c:pt>
                <c:pt idx="62">
                  <c:v>16</c:v>
                </c:pt>
                <c:pt idx="63">
                  <c:v>16</c:v>
                </c:pt>
                <c:pt idx="64">
                  <c:v>16</c:v>
                </c:pt>
                <c:pt idx="65">
                  <c:v>16</c:v>
                </c:pt>
                <c:pt idx="66">
                  <c:v>16</c:v>
                </c:pt>
                <c:pt idx="67">
                  <c:v>16</c:v>
                </c:pt>
                <c:pt idx="68">
                  <c:v>16</c:v>
                </c:pt>
                <c:pt idx="69">
                  <c:v>16</c:v>
                </c:pt>
                <c:pt idx="70">
                  <c:v>16</c:v>
                </c:pt>
                <c:pt idx="71">
                  <c:v>16</c:v>
                </c:pt>
                <c:pt idx="72">
                  <c:v>16</c:v>
                </c:pt>
                <c:pt idx="73">
                  <c:v>16</c:v>
                </c:pt>
                <c:pt idx="74">
                  <c:v>16</c:v>
                </c:pt>
                <c:pt idx="75">
                  <c:v>16</c:v>
                </c:pt>
                <c:pt idx="76">
                  <c:v>16</c:v>
                </c:pt>
                <c:pt idx="77">
                  <c:v>16</c:v>
                </c:pt>
                <c:pt idx="78">
                  <c:v>16</c:v>
                </c:pt>
                <c:pt idx="79">
                  <c:v>16</c:v>
                </c:pt>
                <c:pt idx="80">
                  <c:v>16</c:v>
                </c:pt>
                <c:pt idx="81">
                  <c:v>16</c:v>
                </c:pt>
                <c:pt idx="82">
                  <c:v>16</c:v>
                </c:pt>
                <c:pt idx="83">
                  <c:v>16</c:v>
                </c:pt>
                <c:pt idx="84">
                  <c:v>16</c:v>
                </c:pt>
                <c:pt idx="85">
                  <c:v>16</c:v>
                </c:pt>
                <c:pt idx="86">
                  <c:v>16</c:v>
                </c:pt>
                <c:pt idx="87">
                  <c:v>16</c:v>
                </c:pt>
                <c:pt idx="88">
                  <c:v>16</c:v>
                </c:pt>
                <c:pt idx="89">
                  <c:v>16</c:v>
                </c:pt>
                <c:pt idx="90">
                  <c:v>16</c:v>
                </c:pt>
                <c:pt idx="91">
                  <c:v>16</c:v>
                </c:pt>
                <c:pt idx="92">
                  <c:v>16</c:v>
                </c:pt>
                <c:pt idx="93">
                  <c:v>16</c:v>
                </c:pt>
                <c:pt idx="94">
                  <c:v>16</c:v>
                </c:pt>
                <c:pt idx="95">
                  <c:v>16</c:v>
                </c:pt>
                <c:pt idx="96">
                  <c:v>16</c:v>
                </c:pt>
                <c:pt idx="97">
                  <c:v>16</c:v>
                </c:pt>
                <c:pt idx="98">
                  <c:v>16</c:v>
                </c:pt>
                <c:pt idx="99">
                  <c:v>16</c:v>
                </c:pt>
                <c:pt idx="100">
                  <c:v>16</c:v>
                </c:pt>
                <c:pt idx="101">
                  <c:v>16</c:v>
                </c:pt>
                <c:pt idx="102">
                  <c:v>16</c:v>
                </c:pt>
                <c:pt idx="103">
                  <c:v>16</c:v>
                </c:pt>
                <c:pt idx="104">
                  <c:v>16</c:v>
                </c:pt>
                <c:pt idx="105">
                  <c:v>16</c:v>
                </c:pt>
                <c:pt idx="106">
                  <c:v>16</c:v>
                </c:pt>
                <c:pt idx="107">
                  <c:v>16</c:v>
                </c:pt>
                <c:pt idx="108">
                  <c:v>16</c:v>
                </c:pt>
                <c:pt idx="109">
                  <c:v>16</c:v>
                </c:pt>
                <c:pt idx="110">
                  <c:v>16</c:v>
                </c:pt>
                <c:pt idx="111">
                  <c:v>16</c:v>
                </c:pt>
                <c:pt idx="112">
                  <c:v>16</c:v>
                </c:pt>
                <c:pt idx="113">
                  <c:v>16</c:v>
                </c:pt>
                <c:pt idx="114">
                  <c:v>16</c:v>
                </c:pt>
                <c:pt idx="115">
                  <c:v>16</c:v>
                </c:pt>
                <c:pt idx="116">
                  <c:v>16</c:v>
                </c:pt>
                <c:pt idx="117">
                  <c:v>16</c:v>
                </c:pt>
                <c:pt idx="118">
                  <c:v>16</c:v>
                </c:pt>
                <c:pt idx="119">
                  <c:v>16</c:v>
                </c:pt>
                <c:pt idx="120">
                  <c:v>16</c:v>
                </c:pt>
                <c:pt idx="121">
                  <c:v>16</c:v>
                </c:pt>
                <c:pt idx="122">
                  <c:v>16</c:v>
                </c:pt>
                <c:pt idx="123">
                  <c:v>16</c:v>
                </c:pt>
                <c:pt idx="124">
                  <c:v>16</c:v>
                </c:pt>
                <c:pt idx="125">
                  <c:v>16</c:v>
                </c:pt>
                <c:pt idx="126">
                  <c:v>16</c:v>
                </c:pt>
                <c:pt idx="127">
                  <c:v>16</c:v>
                </c:pt>
                <c:pt idx="128">
                  <c:v>16</c:v>
                </c:pt>
                <c:pt idx="129">
                  <c:v>16</c:v>
                </c:pt>
                <c:pt idx="130">
                  <c:v>16</c:v>
                </c:pt>
                <c:pt idx="131">
                  <c:v>16</c:v>
                </c:pt>
                <c:pt idx="132">
                  <c:v>16</c:v>
                </c:pt>
                <c:pt idx="133">
                  <c:v>16</c:v>
                </c:pt>
                <c:pt idx="134">
                  <c:v>16</c:v>
                </c:pt>
                <c:pt idx="135">
                  <c:v>16</c:v>
                </c:pt>
                <c:pt idx="136">
                  <c:v>16</c:v>
                </c:pt>
                <c:pt idx="137">
                  <c:v>16</c:v>
                </c:pt>
                <c:pt idx="138">
                  <c:v>16</c:v>
                </c:pt>
                <c:pt idx="139">
                  <c:v>16</c:v>
                </c:pt>
                <c:pt idx="140">
                  <c:v>16</c:v>
                </c:pt>
                <c:pt idx="141">
                  <c:v>16</c:v>
                </c:pt>
                <c:pt idx="142">
                  <c:v>16</c:v>
                </c:pt>
                <c:pt idx="143">
                  <c:v>16</c:v>
                </c:pt>
                <c:pt idx="144">
                  <c:v>16</c:v>
                </c:pt>
                <c:pt idx="145">
                  <c:v>16</c:v>
                </c:pt>
                <c:pt idx="146">
                  <c:v>16</c:v>
                </c:pt>
                <c:pt idx="147">
                  <c:v>16</c:v>
                </c:pt>
                <c:pt idx="148">
                  <c:v>16</c:v>
                </c:pt>
                <c:pt idx="149">
                  <c:v>16</c:v>
                </c:pt>
                <c:pt idx="150">
                  <c:v>12</c:v>
                </c:pt>
                <c:pt idx="151">
                  <c:v>12</c:v>
                </c:pt>
                <c:pt idx="152">
                  <c:v>12</c:v>
                </c:pt>
                <c:pt idx="153">
                  <c:v>12</c:v>
                </c:pt>
                <c:pt idx="154">
                  <c:v>12</c:v>
                </c:pt>
                <c:pt idx="155">
                  <c:v>12</c:v>
                </c:pt>
                <c:pt idx="156">
                  <c:v>12</c:v>
                </c:pt>
                <c:pt idx="157">
                  <c:v>12</c:v>
                </c:pt>
                <c:pt idx="158">
                  <c:v>12</c:v>
                </c:pt>
                <c:pt idx="159">
                  <c:v>12</c:v>
                </c:pt>
                <c:pt idx="160">
                  <c:v>12</c:v>
                </c:pt>
                <c:pt idx="161">
                  <c:v>12</c:v>
                </c:pt>
                <c:pt idx="162">
                  <c:v>12</c:v>
                </c:pt>
                <c:pt idx="163">
                  <c:v>12</c:v>
                </c:pt>
                <c:pt idx="164">
                  <c:v>12</c:v>
                </c:pt>
                <c:pt idx="165">
                  <c:v>12</c:v>
                </c:pt>
                <c:pt idx="166">
                  <c:v>12</c:v>
                </c:pt>
                <c:pt idx="167">
                  <c:v>12</c:v>
                </c:pt>
                <c:pt idx="168">
                  <c:v>12</c:v>
                </c:pt>
                <c:pt idx="169">
                  <c:v>12</c:v>
                </c:pt>
                <c:pt idx="170">
                  <c:v>12</c:v>
                </c:pt>
                <c:pt idx="171">
                  <c:v>8</c:v>
                </c:pt>
                <c:pt idx="172">
                  <c:v>8</c:v>
                </c:pt>
                <c:pt idx="173">
                  <c:v>8</c:v>
                </c:pt>
                <c:pt idx="174">
                  <c:v>8</c:v>
                </c:pt>
                <c:pt idx="175">
                  <c:v>8</c:v>
                </c:pt>
                <c:pt idx="176">
                  <c:v>8</c:v>
                </c:pt>
                <c:pt idx="177">
                  <c:v>8</c:v>
                </c:pt>
                <c:pt idx="178">
                  <c:v>8</c:v>
                </c:pt>
                <c:pt idx="179">
                  <c:v>8</c:v>
                </c:pt>
                <c:pt idx="180">
                  <c:v>8</c:v>
                </c:pt>
                <c:pt idx="181">
                  <c:v>8</c:v>
                </c:pt>
                <c:pt idx="182">
                  <c:v>8</c:v>
                </c:pt>
                <c:pt idx="183">
                  <c:v>8</c:v>
                </c:pt>
                <c:pt idx="184">
                  <c:v>8</c:v>
                </c:pt>
                <c:pt idx="185">
                  <c:v>8</c:v>
                </c:pt>
                <c:pt idx="186">
                  <c:v>8</c:v>
                </c:pt>
                <c:pt idx="187">
                  <c:v>8</c:v>
                </c:pt>
                <c:pt idx="188">
                  <c:v>8</c:v>
                </c:pt>
                <c:pt idx="189">
                  <c:v>8</c:v>
                </c:pt>
                <c:pt idx="190">
                  <c:v>8</c:v>
                </c:pt>
                <c:pt idx="191">
                  <c:v>8</c:v>
                </c:pt>
                <c:pt idx="192">
                  <c:v>8</c:v>
                </c:pt>
                <c:pt idx="193">
                  <c:v>8</c:v>
                </c:pt>
                <c:pt idx="194">
                  <c:v>8</c:v>
                </c:pt>
                <c:pt idx="195">
                  <c:v>8</c:v>
                </c:pt>
                <c:pt idx="196">
                  <c:v>8</c:v>
                </c:pt>
                <c:pt idx="197">
                  <c:v>8</c:v>
                </c:pt>
                <c:pt idx="198">
                  <c:v>8</c:v>
                </c:pt>
                <c:pt idx="199">
                  <c:v>8</c:v>
                </c:pt>
                <c:pt idx="200">
                  <c:v>8</c:v>
                </c:pt>
                <c:pt idx="201">
                  <c:v>8</c:v>
                </c:pt>
                <c:pt idx="202">
                  <c:v>8</c:v>
                </c:pt>
                <c:pt idx="203">
                  <c:v>8</c:v>
                </c:pt>
                <c:pt idx="204">
                  <c:v>8</c:v>
                </c:pt>
                <c:pt idx="205">
                  <c:v>8</c:v>
                </c:pt>
                <c:pt idx="206">
                  <c:v>8</c:v>
                </c:pt>
                <c:pt idx="207">
                  <c:v>8</c:v>
                </c:pt>
                <c:pt idx="208">
                  <c:v>8</c:v>
                </c:pt>
                <c:pt idx="209">
                  <c:v>8</c:v>
                </c:pt>
                <c:pt idx="210">
                  <c:v>8</c:v>
                </c:pt>
                <c:pt idx="211">
                  <c:v>8</c:v>
                </c:pt>
                <c:pt idx="212">
                  <c:v>8</c:v>
                </c:pt>
                <c:pt idx="213">
                  <c:v>8</c:v>
                </c:pt>
                <c:pt idx="214">
                  <c:v>8</c:v>
                </c:pt>
                <c:pt idx="215">
                  <c:v>8</c:v>
                </c:pt>
                <c:pt idx="216">
                  <c:v>8</c:v>
                </c:pt>
                <c:pt idx="217">
                  <c:v>8</c:v>
                </c:pt>
                <c:pt idx="218">
                  <c:v>8</c:v>
                </c:pt>
                <c:pt idx="219">
                  <c:v>8</c:v>
                </c:pt>
                <c:pt idx="220">
                  <c:v>8</c:v>
                </c:pt>
                <c:pt idx="221">
                  <c:v>8</c:v>
                </c:pt>
                <c:pt idx="222">
                  <c:v>8</c:v>
                </c:pt>
                <c:pt idx="223">
                  <c:v>8</c:v>
                </c:pt>
                <c:pt idx="224">
                  <c:v>8</c:v>
                </c:pt>
                <c:pt idx="225">
                  <c:v>8</c:v>
                </c:pt>
                <c:pt idx="226">
                  <c:v>8</c:v>
                </c:pt>
                <c:pt idx="227">
                  <c:v>8</c:v>
                </c:pt>
                <c:pt idx="228">
                  <c:v>8</c:v>
                </c:pt>
                <c:pt idx="229">
                  <c:v>8</c:v>
                </c:pt>
                <c:pt idx="230">
                  <c:v>8</c:v>
                </c:pt>
                <c:pt idx="231">
                  <c:v>8</c:v>
                </c:pt>
                <c:pt idx="232">
                  <c:v>8</c:v>
                </c:pt>
                <c:pt idx="233">
                  <c:v>8</c:v>
                </c:pt>
                <c:pt idx="234">
                  <c:v>8</c:v>
                </c:pt>
                <c:pt idx="235">
                  <c:v>8</c:v>
                </c:pt>
                <c:pt idx="236">
                  <c:v>8</c:v>
                </c:pt>
                <c:pt idx="237">
                  <c:v>8</c:v>
                </c:pt>
                <c:pt idx="238">
                  <c:v>8</c:v>
                </c:pt>
                <c:pt idx="239">
                  <c:v>8</c:v>
                </c:pt>
                <c:pt idx="240">
                  <c:v>8</c:v>
                </c:pt>
                <c:pt idx="241">
                  <c:v>8</c:v>
                </c:pt>
                <c:pt idx="242">
                  <c:v>8</c:v>
                </c:pt>
                <c:pt idx="243">
                  <c:v>8</c:v>
                </c:pt>
                <c:pt idx="244">
                  <c:v>8</c:v>
                </c:pt>
                <c:pt idx="245">
                  <c:v>8</c:v>
                </c:pt>
                <c:pt idx="246">
                  <c:v>8</c:v>
                </c:pt>
                <c:pt idx="247">
                  <c:v>8</c:v>
                </c:pt>
                <c:pt idx="248">
                  <c:v>8</c:v>
                </c:pt>
                <c:pt idx="249">
                  <c:v>8</c:v>
                </c:pt>
                <c:pt idx="250">
                  <c:v>8</c:v>
                </c:pt>
                <c:pt idx="251">
                  <c:v>8</c:v>
                </c:pt>
                <c:pt idx="252">
                  <c:v>8</c:v>
                </c:pt>
                <c:pt idx="253">
                  <c:v>8</c:v>
                </c:pt>
                <c:pt idx="254">
                  <c:v>8</c:v>
                </c:pt>
                <c:pt idx="255">
                  <c:v>8</c:v>
                </c:pt>
                <c:pt idx="256">
                  <c:v>8</c:v>
                </c:pt>
                <c:pt idx="257">
                  <c:v>8</c:v>
                </c:pt>
                <c:pt idx="258">
                  <c:v>8</c:v>
                </c:pt>
                <c:pt idx="259">
                  <c:v>8</c:v>
                </c:pt>
                <c:pt idx="260">
                  <c:v>8</c:v>
                </c:pt>
                <c:pt idx="261">
                  <c:v>8</c:v>
                </c:pt>
                <c:pt idx="262">
                  <c:v>8</c:v>
                </c:pt>
                <c:pt idx="263">
                  <c:v>8</c:v>
                </c:pt>
                <c:pt idx="264">
                  <c:v>8</c:v>
                </c:pt>
                <c:pt idx="265">
                  <c:v>8</c:v>
                </c:pt>
                <c:pt idx="266">
                  <c:v>8</c:v>
                </c:pt>
                <c:pt idx="267">
                  <c:v>8</c:v>
                </c:pt>
                <c:pt idx="268">
                  <c:v>8</c:v>
                </c:pt>
                <c:pt idx="269">
                  <c:v>8</c:v>
                </c:pt>
                <c:pt idx="270">
                  <c:v>8</c:v>
                </c:pt>
                <c:pt idx="271">
                  <c:v>8</c:v>
                </c:pt>
                <c:pt idx="272">
                  <c:v>8</c:v>
                </c:pt>
                <c:pt idx="273">
                  <c:v>8</c:v>
                </c:pt>
                <c:pt idx="274">
                  <c:v>8</c:v>
                </c:pt>
                <c:pt idx="275">
                  <c:v>8</c:v>
                </c:pt>
                <c:pt idx="276">
                  <c:v>8</c:v>
                </c:pt>
                <c:pt idx="277">
                  <c:v>8</c:v>
                </c:pt>
                <c:pt idx="278">
                  <c:v>8</c:v>
                </c:pt>
                <c:pt idx="279">
                  <c:v>8</c:v>
                </c:pt>
                <c:pt idx="280">
                  <c:v>8</c:v>
                </c:pt>
                <c:pt idx="281">
                  <c:v>8</c:v>
                </c:pt>
                <c:pt idx="282">
                  <c:v>8</c:v>
                </c:pt>
                <c:pt idx="283">
                  <c:v>8</c:v>
                </c:pt>
                <c:pt idx="284">
                  <c:v>8</c:v>
                </c:pt>
                <c:pt idx="285">
                  <c:v>8</c:v>
                </c:pt>
                <c:pt idx="286">
                  <c:v>8</c:v>
                </c:pt>
                <c:pt idx="287">
                  <c:v>8</c:v>
                </c:pt>
                <c:pt idx="288">
                  <c:v>8</c:v>
                </c:pt>
                <c:pt idx="289">
                  <c:v>8</c:v>
                </c:pt>
                <c:pt idx="290">
                  <c:v>8</c:v>
                </c:pt>
                <c:pt idx="291">
                  <c:v>8</c:v>
                </c:pt>
                <c:pt idx="292">
                  <c:v>8</c:v>
                </c:pt>
                <c:pt idx="293">
                  <c:v>8</c:v>
                </c:pt>
                <c:pt idx="294">
                  <c:v>8</c:v>
                </c:pt>
                <c:pt idx="295">
                  <c:v>8</c:v>
                </c:pt>
                <c:pt idx="296">
                  <c:v>8</c:v>
                </c:pt>
                <c:pt idx="297">
                  <c:v>8</c:v>
                </c:pt>
                <c:pt idx="298">
                  <c:v>8</c:v>
                </c:pt>
                <c:pt idx="299">
                  <c:v>8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'close + auto delete'!$E$1</c:f>
              <c:strCache>
                <c:ptCount val="1"/>
                <c:pt idx="0">
                  <c:v>TIME_WAIT 102</c:v>
                </c:pt>
              </c:strCache>
            </c:strRef>
          </c:tx>
          <c:marker>
            <c:symbol val="none"/>
          </c:marker>
          <c:val>
            <c:numRef>
              <c:f>'close + auto delete'!$E$2:$E$301</c:f>
              <c:numCache>
                <c:formatCode>General</c:formatCode>
                <c:ptCount val="3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4</c:v>
                </c:pt>
                <c:pt idx="15">
                  <c:v>5</c:v>
                </c:pt>
                <c:pt idx="16">
                  <c:v>5</c:v>
                </c:pt>
                <c:pt idx="17">
                  <c:v>6</c:v>
                </c:pt>
                <c:pt idx="18">
                  <c:v>6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9</c:v>
                </c:pt>
                <c:pt idx="24">
                  <c:v>9</c:v>
                </c:pt>
                <c:pt idx="25">
                  <c:v>9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10</c:v>
                </c:pt>
                <c:pt idx="36">
                  <c:v>10</c:v>
                </c:pt>
                <c:pt idx="37">
                  <c:v>10</c:v>
                </c:pt>
                <c:pt idx="38">
                  <c:v>10</c:v>
                </c:pt>
                <c:pt idx="39">
                  <c:v>10</c:v>
                </c:pt>
                <c:pt idx="40">
                  <c:v>10</c:v>
                </c:pt>
                <c:pt idx="41">
                  <c:v>10</c:v>
                </c:pt>
                <c:pt idx="42">
                  <c:v>10</c:v>
                </c:pt>
                <c:pt idx="43">
                  <c:v>10</c:v>
                </c:pt>
                <c:pt idx="44">
                  <c:v>10</c:v>
                </c:pt>
                <c:pt idx="45">
                  <c:v>10</c:v>
                </c:pt>
                <c:pt idx="46">
                  <c:v>10</c:v>
                </c:pt>
                <c:pt idx="47">
                  <c:v>10</c:v>
                </c:pt>
                <c:pt idx="48">
                  <c:v>10</c:v>
                </c:pt>
                <c:pt idx="49">
                  <c:v>10</c:v>
                </c:pt>
                <c:pt idx="50">
                  <c:v>10</c:v>
                </c:pt>
                <c:pt idx="51">
                  <c:v>10</c:v>
                </c:pt>
                <c:pt idx="52">
                  <c:v>10</c:v>
                </c:pt>
                <c:pt idx="53">
                  <c:v>10</c:v>
                </c:pt>
                <c:pt idx="54">
                  <c:v>10</c:v>
                </c:pt>
                <c:pt idx="55">
                  <c:v>10</c:v>
                </c:pt>
                <c:pt idx="56">
                  <c:v>10</c:v>
                </c:pt>
                <c:pt idx="57">
                  <c:v>9</c:v>
                </c:pt>
                <c:pt idx="58">
                  <c:v>9</c:v>
                </c:pt>
                <c:pt idx="59">
                  <c:v>9</c:v>
                </c:pt>
                <c:pt idx="60">
                  <c:v>9</c:v>
                </c:pt>
                <c:pt idx="61">
                  <c:v>9</c:v>
                </c:pt>
                <c:pt idx="62">
                  <c:v>9</c:v>
                </c:pt>
                <c:pt idx="63">
                  <c:v>9</c:v>
                </c:pt>
                <c:pt idx="64">
                  <c:v>7</c:v>
                </c:pt>
                <c:pt idx="65">
                  <c:v>7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3</c:v>
                </c:pt>
                <c:pt idx="73">
                  <c:v>3</c:v>
                </c:pt>
                <c:pt idx="74">
                  <c:v>3</c:v>
                </c:pt>
                <c:pt idx="75">
                  <c:v>3</c:v>
                </c:pt>
                <c:pt idx="76">
                  <c:v>3</c:v>
                </c:pt>
                <c:pt idx="77">
                  <c:v>3</c:v>
                </c:pt>
                <c:pt idx="78">
                  <c:v>3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4</c:v>
                </c:pt>
                <c:pt idx="170">
                  <c:v>4</c:v>
                </c:pt>
                <c:pt idx="171">
                  <c:v>4</c:v>
                </c:pt>
                <c:pt idx="172">
                  <c:v>4</c:v>
                </c:pt>
                <c:pt idx="173">
                  <c:v>4</c:v>
                </c:pt>
                <c:pt idx="174">
                  <c:v>4</c:v>
                </c:pt>
                <c:pt idx="175">
                  <c:v>4</c:v>
                </c:pt>
                <c:pt idx="176">
                  <c:v>4</c:v>
                </c:pt>
                <c:pt idx="177">
                  <c:v>4</c:v>
                </c:pt>
                <c:pt idx="178">
                  <c:v>4</c:v>
                </c:pt>
                <c:pt idx="179">
                  <c:v>4</c:v>
                </c:pt>
                <c:pt idx="180">
                  <c:v>4</c:v>
                </c:pt>
                <c:pt idx="181">
                  <c:v>4</c:v>
                </c:pt>
                <c:pt idx="182">
                  <c:v>4</c:v>
                </c:pt>
                <c:pt idx="183">
                  <c:v>4</c:v>
                </c:pt>
                <c:pt idx="184">
                  <c:v>4</c:v>
                </c:pt>
                <c:pt idx="185">
                  <c:v>4</c:v>
                </c:pt>
                <c:pt idx="186">
                  <c:v>4</c:v>
                </c:pt>
                <c:pt idx="187">
                  <c:v>4</c:v>
                </c:pt>
                <c:pt idx="188">
                  <c:v>4</c:v>
                </c:pt>
                <c:pt idx="189">
                  <c:v>4</c:v>
                </c:pt>
                <c:pt idx="190">
                  <c:v>4</c:v>
                </c:pt>
                <c:pt idx="191">
                  <c:v>4</c:v>
                </c:pt>
                <c:pt idx="192">
                  <c:v>4</c:v>
                </c:pt>
                <c:pt idx="193">
                  <c:v>4</c:v>
                </c:pt>
                <c:pt idx="194">
                  <c:v>4</c:v>
                </c:pt>
                <c:pt idx="195">
                  <c:v>4</c:v>
                </c:pt>
                <c:pt idx="196">
                  <c:v>4</c:v>
                </c:pt>
                <c:pt idx="197">
                  <c:v>4</c:v>
                </c:pt>
                <c:pt idx="198">
                  <c:v>4</c:v>
                </c:pt>
                <c:pt idx="199">
                  <c:v>4</c:v>
                </c:pt>
                <c:pt idx="200">
                  <c:v>4</c:v>
                </c:pt>
                <c:pt idx="201">
                  <c:v>4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888768"/>
        <c:axId val="39895040"/>
      </c:lineChart>
      <c:catAx>
        <c:axId val="39888768"/>
        <c:scaling>
          <c:orientation val="minMax"/>
        </c:scaling>
        <c:delete val="0"/>
        <c:axPos val="b"/>
        <c:majorTickMark val="none"/>
        <c:minorTickMark val="none"/>
        <c:tickLblPos val="nextTo"/>
        <c:crossAx val="39895040"/>
        <c:crosses val="autoZero"/>
        <c:auto val="1"/>
        <c:lblAlgn val="ctr"/>
        <c:lblOffset val="100"/>
        <c:noMultiLvlLbl val="0"/>
      </c:catAx>
      <c:valAx>
        <c:axId val="3989504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 b="1" i="0" baseline="0">
                    <a:effectLst/>
                  </a:rPr>
                  <a:t>Number of connections</a:t>
                </a:r>
                <a:endParaRPr lang="en-US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98887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657600" y="3810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57600" y="152400"/>
            <a:ext cx="266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9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3400" y="85344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defRPr sz="90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86400" y="8534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1200"/>
            </a:lvl1pPr>
          </a:lstStyle>
          <a:p>
            <a:fld id="{595AA650-8446-FF48-A0FA-01F9ACD24D2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5368" name="Picture 8" descr="ASTRON_LogoBasis_ZW_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82550"/>
            <a:ext cx="2792412" cy="60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71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14287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defRPr sz="9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495800" y="1524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9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3400" y="85344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defRPr sz="9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34000" y="8534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900"/>
            </a:lvl1pPr>
          </a:lstStyle>
          <a:p>
            <a:fld id="{1D174CFA-16EA-AB40-92AC-A91D39FE6A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2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buChar char="-"/>
      <a:defRPr sz="9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buChar char="-"/>
      <a:defRPr sz="900" kern="1200">
        <a:solidFill>
          <a:schemeClr val="tx1"/>
        </a:solidFill>
        <a:latin typeface="Verdana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buChar char="-"/>
      <a:defRPr sz="900" kern="1200">
        <a:solidFill>
          <a:schemeClr val="tx1"/>
        </a:solidFill>
        <a:latin typeface="Verdana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buChar char="-"/>
      <a:defRPr sz="900" kern="1200">
        <a:solidFill>
          <a:schemeClr val="tx1"/>
        </a:solidFill>
        <a:latin typeface="Verdana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buChar char="-"/>
      <a:defRPr sz="900" kern="1200">
        <a:solidFill>
          <a:schemeClr val="tx1"/>
        </a:solidFill>
        <a:latin typeface="Verdana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0A221C-7364-C347-9FB7-AC337CA14CB1}" type="slidenum">
              <a:rPr lang="en-US"/>
              <a:pPr/>
              <a:t>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7038" y="2286000"/>
            <a:ext cx="7466012" cy="19050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Click to edit Master title style</a:t>
            </a:r>
            <a:endParaRPr lang="en-US" noProof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7038" y="4876800"/>
            <a:ext cx="7466012" cy="1143000"/>
          </a:xfrm>
        </p:spPr>
        <p:txBody>
          <a:bodyPr rIns="180000"/>
          <a:lstStyle>
            <a:lvl1pPr marL="0" indent="0">
              <a:lnSpc>
                <a:spcPct val="100000"/>
              </a:lnSpc>
              <a:spcAft>
                <a:spcPct val="0"/>
              </a:spcAft>
              <a:buFont typeface="Wingdings" charset="0"/>
              <a:buNone/>
              <a:tabLst>
                <a:tab pos="476250" algn="l"/>
              </a:tabLst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Click to edit Master subtitle style</a:t>
            </a:r>
            <a:endParaRPr lang="en-US" noProof="0" smtClean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>
          <a:xfrm rot="16200000">
            <a:off x="8461375" y="5178425"/>
            <a:ext cx="1136650" cy="3810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7541521-A0BA-2C4F-B7B6-276F4EF63A77}" type="slidenum">
              <a:rPr lang="en-US"/>
              <a:pPr/>
              <a:t>‹#›</a:t>
            </a:fld>
            <a:endParaRPr lang="en-US">
              <a:latin typeface="Arial" charset="0"/>
            </a:endParaRP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1435100" y="169863"/>
            <a:ext cx="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27038" y="6477000"/>
            <a:ext cx="66040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 ASTRON is part of the Netherlands Organisation for Scientific Research (NWO)</a:t>
            </a:r>
          </a:p>
        </p:txBody>
      </p:sp>
      <p:pic>
        <p:nvPicPr>
          <p:cNvPr id="22555" name="Picture 27" descr="ASTRON_Achtergrond_03_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213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5756275" y="1247775"/>
            <a:ext cx="28289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200"/>
              <a:t>Netherlands Institute for Radio Astronomy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99FAB9-BD64-5A49-9FD9-5BD06E2273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8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2088" y="228600"/>
            <a:ext cx="2036762" cy="6061075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7038" y="228600"/>
            <a:ext cx="5962650" cy="6061075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F5712-9172-5143-90A8-EF234DF161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15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38" y="228600"/>
            <a:ext cx="6126162" cy="914400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038" y="1600200"/>
            <a:ext cx="8151812" cy="2268538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7038" y="4021138"/>
            <a:ext cx="8151812" cy="2268537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5400000">
            <a:off x="8169275" y="4876800"/>
            <a:ext cx="17526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7038" y="6477000"/>
            <a:ext cx="5897562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66000" y="6477000"/>
            <a:ext cx="1219200" cy="381000"/>
          </a:xfrm>
        </p:spPr>
        <p:txBody>
          <a:bodyPr/>
          <a:lstStyle>
            <a:lvl1pPr>
              <a:defRPr/>
            </a:lvl1pPr>
          </a:lstStyle>
          <a:p>
            <a:fld id="{6AA88371-1C6E-3D4E-AD2C-EE271BF3C4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01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38" y="228600"/>
            <a:ext cx="6126162" cy="914400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7038" y="1600200"/>
            <a:ext cx="3998912" cy="4689475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50" y="1600200"/>
            <a:ext cx="4000500" cy="4689475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5400000">
            <a:off x="8169275" y="4876800"/>
            <a:ext cx="17526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7038" y="6477000"/>
            <a:ext cx="5897562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66000" y="6477000"/>
            <a:ext cx="1219200" cy="381000"/>
          </a:xfrm>
        </p:spPr>
        <p:txBody>
          <a:bodyPr/>
          <a:lstStyle>
            <a:lvl1pPr>
              <a:defRPr/>
            </a:lvl1pPr>
          </a:lstStyle>
          <a:p>
            <a:fld id="{77E305D5-A053-304C-85D9-998215E7AB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79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38" y="228600"/>
            <a:ext cx="6126162" cy="914400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7038" y="1600200"/>
            <a:ext cx="3998912" cy="2268538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8350" y="1600200"/>
            <a:ext cx="4000500" cy="2268538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27038" y="4021138"/>
            <a:ext cx="8151812" cy="2268537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-5400000">
            <a:off x="8169275" y="4876800"/>
            <a:ext cx="17526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27038" y="6477000"/>
            <a:ext cx="5897562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366000" y="6477000"/>
            <a:ext cx="1219200" cy="381000"/>
          </a:xfrm>
        </p:spPr>
        <p:txBody>
          <a:bodyPr/>
          <a:lstStyle>
            <a:lvl1pPr>
              <a:defRPr/>
            </a:lvl1pPr>
          </a:lstStyle>
          <a:p>
            <a:fld id="{9393B260-3BF2-A849-A20D-880FD5244F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92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38" y="228600"/>
            <a:ext cx="6126162" cy="914400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7038" y="1600200"/>
            <a:ext cx="8151812" cy="2268538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038" y="4021138"/>
            <a:ext cx="8151812" cy="2268537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5400000">
            <a:off x="8169275" y="4876800"/>
            <a:ext cx="17526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7038" y="6477000"/>
            <a:ext cx="5897562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66000" y="6477000"/>
            <a:ext cx="1219200" cy="381000"/>
          </a:xfrm>
        </p:spPr>
        <p:txBody>
          <a:bodyPr/>
          <a:lstStyle>
            <a:lvl1pPr>
              <a:defRPr/>
            </a:lvl1pPr>
          </a:lstStyle>
          <a:p>
            <a:fld id="{8829A600-F23F-F240-B66B-0153B58AB5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5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38" y="228600"/>
            <a:ext cx="6126162" cy="914400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27038" y="1600200"/>
            <a:ext cx="8151812" cy="4689475"/>
          </a:xfrm>
        </p:spPr>
        <p:txBody>
          <a:bodyPr/>
          <a:lstStyle/>
          <a:p>
            <a:r>
              <a:rPr lang="nl-NL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5400000">
            <a:off x="8169275" y="4876800"/>
            <a:ext cx="17526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7038" y="6477000"/>
            <a:ext cx="5897562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66000" y="6477000"/>
            <a:ext cx="1219200" cy="381000"/>
          </a:xfrm>
        </p:spPr>
        <p:txBody>
          <a:bodyPr/>
          <a:lstStyle>
            <a:lvl1pPr>
              <a:defRPr/>
            </a:lvl1pPr>
          </a:lstStyle>
          <a:p>
            <a:fld id="{E3D7AF78-F1D2-2E4C-80EB-09D627C1E2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6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9E235-555E-2644-977D-3CD63E5F83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83966-53AD-E741-A8F6-39878011D9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4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038" y="1600200"/>
            <a:ext cx="3998912" cy="4689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50" y="1600200"/>
            <a:ext cx="4000500" cy="4689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054956-556C-9947-87BC-6B3DD653B4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7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55442-A07D-2546-BA58-9D4FDC2311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4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D41DA-8754-EB40-AF48-408BE92B17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7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BEA011-132E-0E44-99C0-BAFD23E408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3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5EC47-A42D-814A-B8A9-96A0CD87FC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1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B253F7-1794-284E-BCCC-7EA1AD8C9C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2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8" name="Picture 54" descr="ASTRON_Header_Small_03_0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138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7038" y="228600"/>
            <a:ext cx="61261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180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 om het opmaakprofiel te bewerken</a:t>
            </a:r>
          </a:p>
        </p:txBody>
      </p:sp>
      <p:sp>
        <p:nvSpPr>
          <p:cNvPr id="102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427038" y="1600200"/>
            <a:ext cx="8151812" cy="468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 om de opmaakprofielen van de modeltekst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 rot="-5400000">
            <a:off x="8169275" y="4876800"/>
            <a:ext cx="175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7038" y="6477000"/>
            <a:ext cx="58975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66000" y="6477000"/>
            <a:ext cx="1219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fld id="{91D50B4D-FD16-6849-BBE9-857CB3702F5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tabLst>
          <a:tab pos="342900" algn="l"/>
        </a:tabLs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tabLst>
          <a:tab pos="342900" algn="l"/>
        </a:tabLst>
        <a:defRPr sz="24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tabLst>
          <a:tab pos="342900" algn="l"/>
        </a:tabLst>
        <a:defRPr sz="24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tabLst>
          <a:tab pos="342900" algn="l"/>
        </a:tabLst>
        <a:defRPr sz="24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tabLst>
          <a:tab pos="342900" algn="l"/>
        </a:tabLst>
        <a:defRPr sz="24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tabLst>
          <a:tab pos="342900" algn="l"/>
        </a:tabLst>
        <a:defRPr sz="24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tabLst>
          <a:tab pos="342900" algn="l"/>
        </a:tabLst>
        <a:defRPr sz="24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tabLst>
          <a:tab pos="342900" algn="l"/>
        </a:tabLst>
        <a:defRPr sz="24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tabLst>
          <a:tab pos="342900" algn="l"/>
        </a:tabLst>
        <a:defRPr sz="24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193675" indent="-193675" algn="l" rtl="0" eaLnBrk="1" fontAlgn="base" hangingPunct="1">
        <a:lnSpc>
          <a:spcPct val="120000"/>
        </a:lnSpc>
        <a:spcBef>
          <a:spcPct val="0"/>
        </a:spcBef>
        <a:spcAft>
          <a:spcPct val="30000"/>
        </a:spcAft>
        <a:buClr>
          <a:schemeClr val="bg1"/>
        </a:buClr>
        <a:buFont typeface="Wingdings" charset="0"/>
        <a:buChar char="§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65175" indent="-188913" algn="l" rtl="0" eaLnBrk="1" fontAlgn="base" hangingPunct="1">
        <a:lnSpc>
          <a:spcPct val="120000"/>
        </a:lnSpc>
        <a:spcBef>
          <a:spcPct val="0"/>
        </a:spcBef>
        <a:spcAft>
          <a:spcPct val="30000"/>
        </a:spcAft>
        <a:buClr>
          <a:schemeClr val="bg1"/>
        </a:buClr>
        <a:buFont typeface="Wingdings" charset="0"/>
        <a:buChar char="§"/>
        <a:defRPr sz="2000">
          <a:solidFill>
            <a:schemeClr val="tx2"/>
          </a:solidFill>
          <a:latin typeface="+mn-lt"/>
          <a:ea typeface="+mn-ea"/>
        </a:defRPr>
      </a:lvl2pPr>
      <a:lvl3pPr marL="1338263" indent="-195263" algn="l" rtl="0" eaLnBrk="1" fontAlgn="base" hangingPunct="1">
        <a:lnSpc>
          <a:spcPct val="120000"/>
        </a:lnSpc>
        <a:spcBef>
          <a:spcPct val="0"/>
        </a:spcBef>
        <a:spcAft>
          <a:spcPct val="30000"/>
        </a:spcAft>
        <a:buClr>
          <a:schemeClr val="bg1"/>
        </a:buClr>
        <a:buFont typeface="Wingdings" charset="0"/>
        <a:buChar char="§"/>
        <a:defRPr sz="2000">
          <a:solidFill>
            <a:schemeClr val="tx2"/>
          </a:solidFill>
          <a:latin typeface="+mn-lt"/>
          <a:ea typeface="+mn-ea"/>
        </a:defRPr>
      </a:lvl3pPr>
      <a:lvl4pPr marL="1909763" indent="-195263" algn="l" rtl="0" eaLnBrk="1" fontAlgn="base" hangingPunct="1">
        <a:lnSpc>
          <a:spcPct val="120000"/>
        </a:lnSpc>
        <a:spcBef>
          <a:spcPct val="0"/>
        </a:spcBef>
        <a:spcAft>
          <a:spcPct val="30000"/>
        </a:spcAft>
        <a:buClr>
          <a:schemeClr val="bg1"/>
        </a:buClr>
        <a:buFont typeface="Wingdings" charset="0"/>
        <a:buChar char="§"/>
        <a:defRPr sz="2000">
          <a:solidFill>
            <a:schemeClr val="tx2"/>
          </a:solidFill>
          <a:latin typeface="+mn-lt"/>
          <a:ea typeface="+mn-ea"/>
        </a:defRPr>
      </a:lvl4pPr>
      <a:lvl5pPr marL="2471738" indent="-188913" algn="l" rtl="0" eaLnBrk="1" fontAlgn="base" hangingPunct="1">
        <a:lnSpc>
          <a:spcPct val="120000"/>
        </a:lnSpc>
        <a:spcBef>
          <a:spcPct val="0"/>
        </a:spcBef>
        <a:spcAft>
          <a:spcPct val="30000"/>
        </a:spcAft>
        <a:buClr>
          <a:schemeClr val="bg1"/>
        </a:buClr>
        <a:buFont typeface="Wingdings" charset="0"/>
        <a:buChar char="§"/>
        <a:defRPr sz="2000">
          <a:solidFill>
            <a:schemeClr val="tx2"/>
          </a:solidFill>
          <a:latin typeface="+mn-lt"/>
          <a:ea typeface="+mn-ea"/>
        </a:defRPr>
      </a:lvl5pPr>
      <a:lvl6pPr marL="2928938" indent="-188913" algn="l" rtl="0" eaLnBrk="1" fontAlgn="base" hangingPunct="1">
        <a:lnSpc>
          <a:spcPct val="120000"/>
        </a:lnSpc>
        <a:spcBef>
          <a:spcPct val="0"/>
        </a:spcBef>
        <a:spcAft>
          <a:spcPct val="30000"/>
        </a:spcAft>
        <a:buClr>
          <a:schemeClr val="bg1"/>
        </a:buClr>
        <a:buFont typeface="Wingdings" charset="0"/>
        <a:buChar char="§"/>
        <a:defRPr sz="2000">
          <a:solidFill>
            <a:schemeClr val="tx2"/>
          </a:solidFill>
          <a:latin typeface="+mn-lt"/>
          <a:ea typeface="+mn-ea"/>
        </a:defRPr>
      </a:lvl6pPr>
      <a:lvl7pPr marL="3386138" indent="-188913" algn="l" rtl="0" eaLnBrk="1" fontAlgn="base" hangingPunct="1">
        <a:lnSpc>
          <a:spcPct val="120000"/>
        </a:lnSpc>
        <a:spcBef>
          <a:spcPct val="0"/>
        </a:spcBef>
        <a:spcAft>
          <a:spcPct val="30000"/>
        </a:spcAft>
        <a:buClr>
          <a:schemeClr val="bg1"/>
        </a:buClr>
        <a:buFont typeface="Wingdings" charset="0"/>
        <a:buChar char="§"/>
        <a:defRPr sz="2000">
          <a:solidFill>
            <a:schemeClr val="tx2"/>
          </a:solidFill>
          <a:latin typeface="+mn-lt"/>
          <a:ea typeface="+mn-ea"/>
        </a:defRPr>
      </a:lvl7pPr>
      <a:lvl8pPr marL="3843338" indent="-188913" algn="l" rtl="0" eaLnBrk="1" fontAlgn="base" hangingPunct="1">
        <a:lnSpc>
          <a:spcPct val="120000"/>
        </a:lnSpc>
        <a:spcBef>
          <a:spcPct val="0"/>
        </a:spcBef>
        <a:spcAft>
          <a:spcPct val="30000"/>
        </a:spcAft>
        <a:buClr>
          <a:schemeClr val="bg1"/>
        </a:buClr>
        <a:buFont typeface="Wingdings" charset="0"/>
        <a:buChar char="§"/>
        <a:defRPr sz="2000">
          <a:solidFill>
            <a:schemeClr val="tx2"/>
          </a:solidFill>
          <a:latin typeface="+mn-lt"/>
          <a:ea typeface="+mn-ea"/>
        </a:defRPr>
      </a:lvl8pPr>
      <a:lvl9pPr marL="4300538" indent="-188913" algn="l" rtl="0" eaLnBrk="1" fontAlgn="base" hangingPunct="1">
        <a:lnSpc>
          <a:spcPct val="120000"/>
        </a:lnSpc>
        <a:spcBef>
          <a:spcPct val="0"/>
        </a:spcBef>
        <a:spcAft>
          <a:spcPct val="30000"/>
        </a:spcAft>
        <a:buClr>
          <a:schemeClr val="bg1"/>
        </a:buClr>
        <a:buFont typeface="Wingdings" charset="0"/>
        <a:buChar char="§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C3D433D-51F0-E648-956F-4C36B2CDC704}" type="slidenum">
              <a:rPr lang="en-US"/>
              <a:pPr/>
              <a:t>1</a:t>
            </a:fld>
            <a:endParaRPr lang="en-US" dirty="0">
              <a:latin typeface="Arial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 ASTRON is part of the Netherlands </a:t>
            </a:r>
            <a:r>
              <a:rPr lang="en-US" dirty="0" err="1"/>
              <a:t>Organisation</a:t>
            </a:r>
            <a:r>
              <a:rPr lang="en-US"/>
              <a:t> for Scientific Research (NWO)</a:t>
            </a:r>
          </a:p>
        </p:txBody>
      </p:sp>
      <p:sp>
        <p:nvSpPr>
          <p:cNvPr id="242705" name="Rectangle 1041"/>
          <p:cNvSpPr>
            <a:spLocks noChangeArrowheads="1"/>
          </p:cNvSpPr>
          <p:nvPr/>
        </p:nvSpPr>
        <p:spPr bwMode="auto">
          <a:xfrm>
            <a:off x="-165100" y="195263"/>
            <a:ext cx="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242711" name="Rectangle 104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dirty="0"/>
              <a:t>AMPQ based pipeline communication</a:t>
            </a:r>
            <a:endParaRPr lang="en-US" dirty="0"/>
          </a:p>
        </p:txBody>
      </p:sp>
      <p:sp>
        <p:nvSpPr>
          <p:cNvPr id="242712" name="Rectangle 104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190500" indent="-190500">
              <a:buClr>
                <a:schemeClr val="tx2"/>
              </a:buClr>
            </a:pPr>
            <a:r>
              <a:rPr lang="en-US" sz="2400" dirty="0" err="1"/>
              <a:t>Wouter</a:t>
            </a:r>
            <a:r>
              <a:rPr lang="en-US" sz="2400" dirty="0"/>
              <a:t> </a:t>
            </a:r>
            <a:r>
              <a:rPr lang="en-US" sz="2400" dirty="0" err="1"/>
              <a:t>Klijn</a:t>
            </a:r>
            <a:endParaRPr lang="en-US" sz="2400" dirty="0"/>
          </a:p>
          <a:p>
            <a:pPr marL="190500" indent="-190500">
              <a:buClr>
                <a:schemeClr val="tx2"/>
              </a:buClr>
            </a:pPr>
            <a:endParaRPr lang="en-US" sz="2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based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QPID functionality it is possible to create a star base bus structure.</a:t>
            </a:r>
          </a:p>
          <a:p>
            <a:r>
              <a:rPr lang="en-US" dirty="0" smtClean="0"/>
              <a:t>What is boils down to is that with some </a:t>
            </a:r>
            <a:r>
              <a:rPr lang="en-US" dirty="0" err="1" smtClean="0"/>
              <a:t>handwaving</a:t>
            </a:r>
            <a:r>
              <a:rPr lang="en-US" dirty="0" smtClean="0"/>
              <a:t> and a magic dance beforehand (implemented by Jan </a:t>
            </a:r>
            <a:r>
              <a:rPr lang="en-US" dirty="0" err="1" smtClean="0"/>
              <a:t>Rinze</a:t>
            </a:r>
            <a:r>
              <a:rPr lang="en-US" dirty="0" smtClean="0"/>
              <a:t>) you have a generic bus structure. </a:t>
            </a:r>
          </a:p>
          <a:p>
            <a:endParaRPr lang="en-US" dirty="0"/>
          </a:p>
          <a:p>
            <a:r>
              <a:rPr lang="en-US" dirty="0" err="1" smtClean="0"/>
              <a:t>Eg</a:t>
            </a:r>
            <a:r>
              <a:rPr lang="en-US" dirty="0" smtClean="0"/>
              <a:t>. Sender connects to </a:t>
            </a:r>
            <a:r>
              <a:rPr lang="en-US" dirty="0" err="1" smtClean="0"/>
              <a:t>busname</a:t>
            </a:r>
            <a:r>
              <a:rPr lang="en-US" dirty="0" smtClean="0"/>
              <a:t>/id</a:t>
            </a:r>
          </a:p>
          <a:p>
            <a:pPr lvl="1"/>
            <a:r>
              <a:rPr lang="en-US" dirty="0" smtClean="0"/>
              <a:t>If there is NO listener the </a:t>
            </a:r>
            <a:r>
              <a:rPr lang="en-US" dirty="0" err="1" smtClean="0"/>
              <a:t>msg</a:t>
            </a:r>
            <a:r>
              <a:rPr lang="en-US" dirty="0" smtClean="0"/>
              <a:t> will end up in a dead letter queue. This can trigger </a:t>
            </a:r>
            <a:r>
              <a:rPr lang="en-US" dirty="0" err="1" smtClean="0"/>
              <a:t>behaviour</a:t>
            </a:r>
            <a:endParaRPr lang="en-US" dirty="0" smtClean="0"/>
          </a:p>
          <a:p>
            <a:pPr lvl="1"/>
            <a:r>
              <a:rPr lang="en-US" dirty="0" smtClean="0"/>
              <a:t>Any listener can ‘register’ to an id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235-555E-2644-977D-3CD63E5F836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45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Micro Service Based design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Stateless, all work is done based on msg. No information is kept between events.</a:t>
            </a:r>
          </a:p>
          <a:p>
            <a:pPr lvl="1"/>
            <a:r>
              <a:rPr lang="en-US" dirty="0" smtClean="0"/>
              <a:t>Errors do not interfere with other work, only a single job might fail.</a:t>
            </a:r>
          </a:p>
          <a:p>
            <a:pPr lvl="1"/>
            <a:r>
              <a:rPr lang="en-US" dirty="0" smtClean="0"/>
              <a:t>Fail over, if it breaks down, restart and continue</a:t>
            </a:r>
          </a:p>
          <a:p>
            <a:pPr lvl="1"/>
            <a:r>
              <a:rPr lang="en-US" dirty="0" smtClean="0"/>
              <a:t>Horizontal scaling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Micro service, do one thing well and nothing more</a:t>
            </a:r>
          </a:p>
          <a:p>
            <a:pPr lvl="1"/>
            <a:r>
              <a:rPr lang="en-US" dirty="0" smtClean="0"/>
              <a:t>Separation of responsibilities </a:t>
            </a:r>
          </a:p>
          <a:p>
            <a:pPr lvl="1"/>
            <a:r>
              <a:rPr lang="en-US" dirty="0" smtClean="0"/>
              <a:t>Reuse</a:t>
            </a:r>
          </a:p>
          <a:p>
            <a:pPr lvl="1"/>
            <a:r>
              <a:rPr lang="en-US" dirty="0" smtClean="0"/>
              <a:t>Reduction of problem space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235-555E-2644-977D-3CD63E5F836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47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Micro Service Based design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235-555E-2644-977D-3CD63E5F836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76200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702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Reusable components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151812" cy="5733256"/>
          </a:xfrm>
        </p:spPr>
        <p:txBody>
          <a:bodyPr/>
          <a:lstStyle/>
          <a:p>
            <a:r>
              <a:rPr lang="en-US" dirty="0" err="1" smtClean="0"/>
              <a:t>CQDaemon</a:t>
            </a:r>
            <a:r>
              <a:rPr lang="en-US" dirty="0"/>
              <a:t>:</a:t>
            </a:r>
            <a:r>
              <a:rPr lang="en-US" dirty="0" smtClean="0"/>
              <a:t> abstract interface. </a:t>
            </a:r>
          </a:p>
          <a:p>
            <a:pPr lvl="1"/>
            <a:r>
              <a:rPr lang="en-US" dirty="0" smtClean="0"/>
              <a:t>Pols command queue</a:t>
            </a:r>
          </a:p>
          <a:p>
            <a:pPr lvl="1"/>
            <a:r>
              <a:rPr lang="en-US" dirty="0" smtClean="0"/>
              <a:t>Single command: Quit</a:t>
            </a:r>
          </a:p>
          <a:p>
            <a:r>
              <a:rPr lang="en-US" dirty="0" err="1" smtClean="0"/>
              <a:t>HCQDaemon</a:t>
            </a:r>
            <a:r>
              <a:rPr lang="en-US" dirty="0" smtClean="0"/>
              <a:t>: Implements </a:t>
            </a:r>
            <a:r>
              <a:rPr lang="en-US" dirty="0" err="1" smtClean="0"/>
              <a:t>CQDaemon</a:t>
            </a:r>
            <a:endParaRPr lang="en-US" dirty="0" smtClean="0"/>
          </a:p>
          <a:p>
            <a:pPr lvl="1"/>
            <a:r>
              <a:rPr lang="en-US" dirty="0" smtClean="0"/>
              <a:t>Adds </a:t>
            </a:r>
            <a:r>
              <a:rPr lang="en-US" dirty="0" err="1" smtClean="0"/>
              <a:t>start_job</a:t>
            </a:r>
            <a:r>
              <a:rPr lang="en-US" dirty="0" smtClean="0"/>
              <a:t> command</a:t>
            </a:r>
            <a:endParaRPr lang="en-US" dirty="0"/>
          </a:p>
          <a:p>
            <a:r>
              <a:rPr lang="en-US" dirty="0" smtClean="0"/>
              <a:t>Log topic handler:</a:t>
            </a:r>
          </a:p>
          <a:p>
            <a:pPr lvl="1"/>
            <a:r>
              <a:rPr lang="en-US" dirty="0" smtClean="0"/>
              <a:t>Master: Receives loglines, puts them on the logger</a:t>
            </a:r>
          </a:p>
          <a:p>
            <a:pPr lvl="1"/>
            <a:r>
              <a:rPr lang="en-US" dirty="0" smtClean="0"/>
              <a:t>Slave: Python </a:t>
            </a:r>
            <a:r>
              <a:rPr lang="en-US" dirty="0" err="1" smtClean="0"/>
              <a:t>loghandler</a:t>
            </a:r>
            <a:r>
              <a:rPr lang="en-US" dirty="0" smtClean="0"/>
              <a:t>, receives normal loglines, posts them on a </a:t>
            </a:r>
            <a:r>
              <a:rPr lang="en-US" dirty="0" err="1" smtClean="0"/>
              <a:t>qpid</a:t>
            </a:r>
            <a:r>
              <a:rPr lang="en-US" dirty="0" smtClean="0"/>
              <a:t> topic</a:t>
            </a:r>
          </a:p>
          <a:p>
            <a:r>
              <a:rPr lang="en-US" dirty="0" smtClean="0"/>
              <a:t>Results Handler: Receives result on queue</a:t>
            </a:r>
          </a:p>
          <a:p>
            <a:pPr lvl="1"/>
            <a:r>
              <a:rPr lang="en-US" dirty="0" smtClean="0"/>
              <a:t>Insert into internal storage</a:t>
            </a:r>
          </a:p>
          <a:p>
            <a:pPr lvl="1"/>
            <a:r>
              <a:rPr lang="en-US" dirty="0" smtClean="0"/>
              <a:t>Can be started as a thread</a:t>
            </a:r>
          </a:p>
          <a:p>
            <a:pPr marL="4762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235-555E-2644-977D-3CD63E5F836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0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Subprocess</a:t>
            </a:r>
            <a:r>
              <a:rPr lang="en-US" dirty="0" smtClean="0"/>
              <a:t> starter</a:t>
            </a:r>
          </a:p>
          <a:p>
            <a:r>
              <a:rPr lang="en-US" dirty="0" err="1" smtClean="0"/>
              <a:t>Deadletter</a:t>
            </a:r>
            <a:r>
              <a:rPr lang="en-US" dirty="0" smtClean="0"/>
              <a:t> queue handling</a:t>
            </a:r>
          </a:p>
          <a:p>
            <a:r>
              <a:rPr lang="en-US" dirty="0" smtClean="0"/>
              <a:t>Clean interfacing with pipeline framework</a:t>
            </a:r>
          </a:p>
          <a:p>
            <a:r>
              <a:rPr lang="en-US" dirty="0" smtClean="0"/>
              <a:t>Configuration</a:t>
            </a:r>
          </a:p>
          <a:p>
            <a:r>
              <a:rPr lang="en-US" dirty="0" smtClean="0"/>
              <a:t>Validation bus </a:t>
            </a:r>
            <a:r>
              <a:rPr lang="en-US" smtClean="0"/>
              <a:t>config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235-555E-2644-977D-3CD63E5F836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7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Problem description</a:t>
            </a:r>
          </a:p>
          <a:p>
            <a:r>
              <a:rPr lang="en-US" dirty="0" smtClean="0"/>
              <a:t>Proof of concept</a:t>
            </a:r>
          </a:p>
          <a:p>
            <a:r>
              <a:rPr lang="en-US" dirty="0" smtClean="0"/>
              <a:t>Performance analysis</a:t>
            </a:r>
          </a:p>
          <a:p>
            <a:r>
              <a:rPr lang="en-US" dirty="0" smtClean="0"/>
              <a:t>Analysis</a:t>
            </a:r>
          </a:p>
          <a:p>
            <a:r>
              <a:rPr lang="en-US" dirty="0" smtClean="0"/>
              <a:t>Bus infrastructure</a:t>
            </a:r>
          </a:p>
          <a:p>
            <a:r>
              <a:rPr lang="en-US" dirty="0" smtClean="0"/>
              <a:t>Stateless Micro Service Based design</a:t>
            </a:r>
          </a:p>
          <a:p>
            <a:r>
              <a:rPr lang="en-US" dirty="0" smtClean="0"/>
              <a:t>Reusable components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235-555E-2644-977D-3CD63E5F836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9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list of communication problems in the LOFAR pipeline system </a:t>
            </a:r>
          </a:p>
          <a:p>
            <a:pPr lvl="1"/>
            <a:r>
              <a:rPr lang="en-US" dirty="0"/>
              <a:t>Hanging node jobs</a:t>
            </a:r>
          </a:p>
          <a:p>
            <a:pPr lvl="1"/>
            <a:r>
              <a:rPr lang="en-US" dirty="0"/>
              <a:t>Partial communication</a:t>
            </a:r>
          </a:p>
          <a:p>
            <a:pPr lvl="1"/>
            <a:r>
              <a:rPr lang="en-US" dirty="0" smtClean="0"/>
              <a:t>Exceptions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Root cause:</a:t>
            </a:r>
          </a:p>
          <a:p>
            <a:pPr lvl="1"/>
            <a:r>
              <a:rPr lang="en-US" dirty="0" smtClean="0"/>
              <a:t>SSH based starting of Jobs</a:t>
            </a:r>
          </a:p>
          <a:p>
            <a:pPr lvl="1"/>
            <a:r>
              <a:rPr lang="en-US" dirty="0" smtClean="0"/>
              <a:t>Socket based communication with homebrewed protocol</a:t>
            </a:r>
          </a:p>
          <a:p>
            <a:pPr lvl="1"/>
            <a:r>
              <a:rPr lang="en-US" dirty="0" smtClean="0"/>
              <a:t>Root cause? Dependency on software close in stead of layer close connection (Jan David knows best)</a:t>
            </a:r>
          </a:p>
          <a:p>
            <a:pPr lvl="2"/>
            <a:endParaRPr lang="en-US" dirty="0" smtClean="0"/>
          </a:p>
          <a:p>
            <a:pPr marL="576262" lvl="1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235-555E-2644-977D-3CD63E5F836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0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and dirty implementation of a Master Slave based communication protocol.</a:t>
            </a:r>
          </a:p>
          <a:p>
            <a:r>
              <a:rPr lang="en-US" dirty="0" smtClean="0"/>
              <a:t>Main goals:</a:t>
            </a:r>
          </a:p>
          <a:p>
            <a:pPr lvl="1"/>
            <a:r>
              <a:rPr lang="en-US" dirty="0" smtClean="0"/>
              <a:t>Is it even possible in the pipeline framework.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Hands on experience with QPID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Minimal changes in the pipeline framework</a:t>
            </a:r>
          </a:p>
          <a:p>
            <a:r>
              <a:rPr lang="en-US" dirty="0" smtClean="0"/>
              <a:t>Based on statically named queues</a:t>
            </a:r>
          </a:p>
          <a:p>
            <a:r>
              <a:rPr lang="en-US" dirty="0" smtClean="0"/>
              <a:t>Aim for fault tolerant </a:t>
            </a:r>
            <a:r>
              <a:rPr lang="en-US" dirty="0" err="1" smtClean="0"/>
              <a:t>behaviour</a:t>
            </a:r>
            <a:r>
              <a:rPr lang="en-US" dirty="0" smtClean="0"/>
              <a:t> and self cleaning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235-555E-2644-977D-3CD63E5F836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0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235-555E-2644-977D-3CD63E5F836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776864" cy="5447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268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2000 lines of code, 500 lines of testing code</a:t>
            </a:r>
          </a:p>
          <a:p>
            <a:endParaRPr lang="en-US" dirty="0" smtClean="0"/>
          </a:p>
          <a:p>
            <a:r>
              <a:rPr lang="en-US" dirty="0" smtClean="0"/>
              <a:t>The interfacing with pipeline is ugly:</a:t>
            </a:r>
          </a:p>
          <a:p>
            <a:pPr lvl="1"/>
            <a:r>
              <a:rPr lang="en-US" dirty="0" smtClean="0"/>
              <a:t>Node level needs 20 lines of ugly code to get the information needed</a:t>
            </a:r>
          </a:p>
          <a:p>
            <a:pPr lvl="1"/>
            <a:r>
              <a:rPr lang="en-US" dirty="0" smtClean="0"/>
              <a:t>Top-level interface needs a fragile threaded interface, the existing interrupt handling  (ctrl-c ctrl-z) does not play nice with new framework</a:t>
            </a:r>
          </a:p>
          <a:p>
            <a:pPr lvl="1"/>
            <a:r>
              <a:rPr lang="en-US" dirty="0" smtClean="0"/>
              <a:t>Initially performance issues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235-555E-2644-977D-3CD63E5F836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44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  <a:r>
              <a:rPr lang="en-US" dirty="0"/>
              <a:t>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5445224"/>
            <a:ext cx="7920880" cy="1089075"/>
          </a:xfrm>
        </p:spPr>
        <p:txBody>
          <a:bodyPr/>
          <a:lstStyle/>
          <a:p>
            <a:r>
              <a:rPr lang="en-US" dirty="0" smtClean="0"/>
              <a:t>Running two pipelines. 80 * 2 node jobs. 3 steps</a:t>
            </a:r>
          </a:p>
          <a:p>
            <a:r>
              <a:rPr lang="en-US" dirty="0" smtClean="0"/>
              <a:t>Runtime increases, peak performance decreases</a:t>
            </a:r>
          </a:p>
          <a:p>
            <a:r>
              <a:rPr lang="en-US" dirty="0" smtClean="0"/>
              <a:t>Problem worsens in 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235-555E-2644-977D-3CD63E5F8366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5683588"/>
              </p:ext>
            </p:extLst>
          </p:nvPr>
        </p:nvGraphicFramePr>
        <p:xfrm>
          <a:off x="179512" y="1268760"/>
          <a:ext cx="8784976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421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235-555E-2644-977D-3CD63E5F836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1520" y="5229200"/>
            <a:ext cx="8151812" cy="1420515"/>
          </a:xfrm>
        </p:spPr>
        <p:txBody>
          <a:bodyPr/>
          <a:lstStyle/>
          <a:p>
            <a:r>
              <a:rPr lang="en-US" dirty="0" smtClean="0"/>
              <a:t>Manually close on all created connection</a:t>
            </a:r>
          </a:p>
          <a:p>
            <a:r>
              <a:rPr lang="en-US" dirty="0" smtClean="0"/>
              <a:t>Running </a:t>
            </a:r>
            <a:r>
              <a:rPr lang="en-US" dirty="0"/>
              <a:t>two pipelines. 80 * 2 node jobs. </a:t>
            </a:r>
            <a:r>
              <a:rPr lang="en-US" dirty="0" smtClean="0"/>
              <a:t>8 steps</a:t>
            </a:r>
          </a:p>
          <a:p>
            <a:r>
              <a:rPr lang="en-US" dirty="0" smtClean="0"/>
              <a:t>Lesson: DO NOT TRUST PYTHON MEMORY MANAGEMENT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9533191"/>
              </p:ext>
            </p:extLst>
          </p:nvPr>
        </p:nvGraphicFramePr>
        <p:xfrm>
          <a:off x="107504" y="1268761"/>
          <a:ext cx="8928992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1944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Master node structure is performant.</a:t>
            </a:r>
          </a:p>
          <a:p>
            <a:pPr lvl="1"/>
            <a:r>
              <a:rPr lang="en-US" dirty="0" smtClean="0"/>
              <a:t>There is a limit regarding the number of open connection (OS dependent, default should NOT be changed)</a:t>
            </a:r>
          </a:p>
          <a:p>
            <a:pPr lvl="1"/>
            <a:r>
              <a:rPr lang="en-US" dirty="0" smtClean="0"/>
              <a:t>The maximum number can be increased on the QPID side, not expected under currently expected load. Nice to have when needed.</a:t>
            </a:r>
          </a:p>
          <a:p>
            <a:pPr marL="576262" lvl="1" indent="0">
              <a:buNone/>
            </a:pPr>
            <a:endParaRPr lang="en-US" dirty="0" smtClean="0"/>
          </a:p>
          <a:p>
            <a:r>
              <a:rPr lang="en-US" dirty="0" smtClean="0"/>
              <a:t>The current integration in the framework should be clean: Will lead to changes on the pipeline interface</a:t>
            </a:r>
          </a:p>
          <a:p>
            <a:r>
              <a:rPr lang="en-US" dirty="0" smtClean="0"/>
              <a:t>Mixing of pipeline and </a:t>
            </a:r>
            <a:r>
              <a:rPr lang="en-US" dirty="0" err="1" smtClean="0"/>
              <a:t>qpid</a:t>
            </a:r>
            <a:r>
              <a:rPr lang="en-US" dirty="0" smtClean="0"/>
              <a:t> functionality: Aim for separation of responsibilities.</a:t>
            </a:r>
          </a:p>
          <a:p>
            <a:r>
              <a:rPr lang="en-US" dirty="0" smtClean="0"/>
              <a:t>Self cleaning with queues is hard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E235-555E-2644-977D-3CD63E5F836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97553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detailed">
  <a:themeElements>
    <a:clrScheme name="">
      <a:dk1>
        <a:srgbClr val="000000"/>
      </a:dk1>
      <a:lt1>
        <a:srgbClr val="FFFFFF"/>
      </a:lt1>
      <a:dk2>
        <a:srgbClr val="10207C"/>
      </a:dk2>
      <a:lt2>
        <a:srgbClr val="666666"/>
      </a:lt2>
      <a:accent1>
        <a:srgbClr val="0064FF"/>
      </a:accent1>
      <a:accent2>
        <a:srgbClr val="0096FF"/>
      </a:accent2>
      <a:accent3>
        <a:srgbClr val="FFFFFF"/>
      </a:accent3>
      <a:accent4>
        <a:srgbClr val="000000"/>
      </a:accent4>
      <a:accent5>
        <a:srgbClr val="AAB8FF"/>
      </a:accent5>
      <a:accent6>
        <a:srgbClr val="0087E7"/>
      </a:accent6>
      <a:hlink>
        <a:srgbClr val="00B9FF"/>
      </a:hlink>
      <a:folHlink>
        <a:srgbClr val="00FFFF"/>
      </a:folHlink>
    </a:clrScheme>
    <a:fontScheme name="Ppt template detailed version">
      <a:majorFont>
        <a:latin typeface="Verdana"/>
        <a:ea typeface="ＭＳ Ｐゴシック"/>
        <a:cs typeface="ＭＳ Ｐゴシック"/>
      </a:majorFont>
      <a:minorFont>
        <a:latin typeface="Verdan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Verdana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Verdana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Ppt template detailed version 1">
        <a:dk1>
          <a:srgbClr val="000000"/>
        </a:dk1>
        <a:lt1>
          <a:srgbClr val="FFFFFF"/>
        </a:lt1>
        <a:dk2>
          <a:srgbClr val="10207C"/>
        </a:dk2>
        <a:lt2>
          <a:srgbClr val="666666"/>
        </a:lt2>
        <a:accent1>
          <a:srgbClr val="0064FF"/>
        </a:accent1>
        <a:accent2>
          <a:srgbClr val="0096FF"/>
        </a:accent2>
        <a:accent3>
          <a:srgbClr val="FFFFFF"/>
        </a:accent3>
        <a:accent4>
          <a:srgbClr val="000000"/>
        </a:accent4>
        <a:accent5>
          <a:srgbClr val="AAB8FF"/>
        </a:accent5>
        <a:accent6>
          <a:srgbClr val="0087E7"/>
        </a:accent6>
        <a:hlink>
          <a:srgbClr val="00C9FF"/>
        </a:hlink>
        <a:folHlink>
          <a:srgbClr val="00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pt template detailed version 1">
    <a:dk1>
      <a:srgbClr val="000000"/>
    </a:dk1>
    <a:lt1>
      <a:srgbClr val="FFFFFF"/>
    </a:lt1>
    <a:dk2>
      <a:srgbClr val="10207C"/>
    </a:dk2>
    <a:lt2>
      <a:srgbClr val="666666"/>
    </a:lt2>
    <a:accent1>
      <a:srgbClr val="0064FF"/>
    </a:accent1>
    <a:accent2>
      <a:srgbClr val="0096FF"/>
    </a:accent2>
    <a:accent3>
      <a:srgbClr val="FFFFFF"/>
    </a:accent3>
    <a:accent4>
      <a:srgbClr val="000000"/>
    </a:accent4>
    <a:accent5>
      <a:srgbClr val="AAB8FF"/>
    </a:accent5>
    <a:accent6>
      <a:srgbClr val="0087E7"/>
    </a:accent6>
    <a:hlink>
      <a:srgbClr val="00C9FF"/>
    </a:hlink>
    <a:folHlink>
      <a:srgbClr val="00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PPT_template_detailed.potx</Template>
  <TotalTime>0</TotalTime>
  <Words>635</Words>
  <Application>Microsoft Office PowerPoint</Application>
  <PresentationFormat>On-screen Show (4:3)</PresentationFormat>
  <Paragraphs>126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PPT_template_detailed</vt:lpstr>
      <vt:lpstr>AMPQ based pipeline communication</vt:lpstr>
      <vt:lpstr>Content</vt:lpstr>
      <vt:lpstr>Problem description </vt:lpstr>
      <vt:lpstr>Proof of concept </vt:lpstr>
      <vt:lpstr>Proof of concept</vt:lpstr>
      <vt:lpstr>Proof of concept</vt:lpstr>
      <vt:lpstr>Performance analysis </vt:lpstr>
      <vt:lpstr>Performance analysis</vt:lpstr>
      <vt:lpstr>analysis</vt:lpstr>
      <vt:lpstr>Bus based design</vt:lpstr>
      <vt:lpstr>Stateless Micro Service Based design </vt:lpstr>
      <vt:lpstr>Stateless Micro Service Based design</vt:lpstr>
      <vt:lpstr>Reusable components </vt:lpstr>
      <vt:lpstr>TODO</vt:lpstr>
    </vt:vector>
  </TitlesOfParts>
  <Company>ASTRON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presentation on multiple lines if necessary</dc:title>
  <dc:creator>Femke Boekhorst</dc:creator>
  <cp:lastModifiedBy>Wouter Klijn</cp:lastModifiedBy>
  <cp:revision>52</cp:revision>
  <dcterms:created xsi:type="dcterms:W3CDTF">2010-06-08T13:41:08Z</dcterms:created>
  <dcterms:modified xsi:type="dcterms:W3CDTF">2015-06-08T11:54:03Z</dcterms:modified>
</cp:coreProperties>
</file>