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compatMode="1" saveSubsetFonts="1">
  <p:sldMasterIdLst>
    <p:sldMasterId id="2147483844" r:id="rId1"/>
  </p:sldMasterIdLst>
  <p:notesMasterIdLst>
    <p:notesMasterId r:id="rId18"/>
  </p:notesMasterIdLst>
  <p:handoutMasterIdLst>
    <p:handoutMasterId r:id="rId19"/>
  </p:handoutMasterIdLst>
  <p:sldIdLst>
    <p:sldId id="377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9"/>
    <p:restoredTop sz="94613"/>
  </p:normalViewPr>
  <p:slideViewPr>
    <p:cSldViewPr>
      <p:cViewPr>
        <p:scale>
          <a:sx n="82" d="100"/>
          <a:sy n="82" d="100"/>
        </p:scale>
        <p:origin x="888" y="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BD90D-E1E5-49A4-9F01-B0DAFF97C9B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2E1CCAE-DE8B-4CB5-BC7E-147748A1DDC8}">
      <dgm:prSet/>
      <dgm:spPr/>
      <dgm:t>
        <a:bodyPr/>
        <a:lstStyle/>
        <a:p>
          <a:pPr rtl="0"/>
          <a:r>
            <a:rPr lang="en-US" smtClean="0"/>
            <a:t>Non intelligent </a:t>
          </a:r>
          <a:endParaRPr lang="en-CA"/>
        </a:p>
      </dgm:t>
    </dgm:pt>
    <dgm:pt modelId="{B1241DBD-410A-42F9-BDD0-5568EEDFE42C}" type="parTrans" cxnId="{A84DFC00-DE08-446F-B7EB-14FD5DF06281}">
      <dgm:prSet/>
      <dgm:spPr/>
      <dgm:t>
        <a:bodyPr/>
        <a:lstStyle/>
        <a:p>
          <a:endParaRPr lang="en-US"/>
        </a:p>
      </dgm:t>
    </dgm:pt>
    <dgm:pt modelId="{653D0BF3-9A1A-4A71-B1C4-FFCDA402BF94}" type="sibTrans" cxnId="{A84DFC00-DE08-446F-B7EB-14FD5DF06281}">
      <dgm:prSet/>
      <dgm:spPr/>
      <dgm:t>
        <a:bodyPr/>
        <a:lstStyle/>
        <a:p>
          <a:endParaRPr lang="en-US"/>
        </a:p>
      </dgm:t>
    </dgm:pt>
    <dgm:pt modelId="{D530FA5E-B92C-4CD3-8C5C-7297D6439D95}">
      <dgm:prSet/>
      <dgm:spPr/>
      <dgm:t>
        <a:bodyPr/>
        <a:lstStyle/>
        <a:p>
          <a:pPr rtl="0"/>
          <a:r>
            <a:rPr lang="en-US" smtClean="0"/>
            <a:t>No change over time </a:t>
          </a:r>
          <a:endParaRPr lang="en-CA"/>
        </a:p>
      </dgm:t>
    </dgm:pt>
    <dgm:pt modelId="{4587FE7B-7116-424D-84C7-856EB8E12AAE}" type="parTrans" cxnId="{BC6B848A-F781-4B23-9323-C14FBF737DD7}">
      <dgm:prSet/>
      <dgm:spPr/>
      <dgm:t>
        <a:bodyPr/>
        <a:lstStyle/>
        <a:p>
          <a:endParaRPr lang="en-US"/>
        </a:p>
      </dgm:t>
    </dgm:pt>
    <dgm:pt modelId="{C67ECD9E-39E3-482F-B5AF-9D54766E8986}" type="sibTrans" cxnId="{BC6B848A-F781-4B23-9323-C14FBF737DD7}">
      <dgm:prSet/>
      <dgm:spPr/>
      <dgm:t>
        <a:bodyPr/>
        <a:lstStyle/>
        <a:p>
          <a:endParaRPr lang="en-US"/>
        </a:p>
      </dgm:t>
    </dgm:pt>
    <dgm:pt modelId="{41A954D5-9F7F-4EA4-8CFB-60E27FE47AB3}">
      <dgm:prSet/>
      <dgm:spPr/>
      <dgm:t>
        <a:bodyPr/>
        <a:lstStyle/>
        <a:p>
          <a:pPr rtl="0"/>
          <a:r>
            <a:rPr lang="en-US" smtClean="0"/>
            <a:t>Preferably single-attribute</a:t>
          </a:r>
          <a:endParaRPr lang="en-CA"/>
        </a:p>
      </dgm:t>
    </dgm:pt>
    <dgm:pt modelId="{55CE6970-191B-439B-8358-B91C6ABF270C}" type="parTrans" cxnId="{79BBDDF2-0D91-4A86-9828-7821F6D86880}">
      <dgm:prSet/>
      <dgm:spPr/>
      <dgm:t>
        <a:bodyPr/>
        <a:lstStyle/>
        <a:p>
          <a:endParaRPr lang="en-US"/>
        </a:p>
      </dgm:t>
    </dgm:pt>
    <dgm:pt modelId="{A7A36A21-00DA-4323-B382-5397F0C6CC71}" type="sibTrans" cxnId="{79BBDDF2-0D91-4A86-9828-7821F6D86880}">
      <dgm:prSet/>
      <dgm:spPr/>
      <dgm:t>
        <a:bodyPr/>
        <a:lstStyle/>
        <a:p>
          <a:endParaRPr lang="en-US"/>
        </a:p>
      </dgm:t>
    </dgm:pt>
    <dgm:pt modelId="{150CA6E8-B8BA-4589-A235-C981053166F2}">
      <dgm:prSet/>
      <dgm:spPr/>
      <dgm:t>
        <a:bodyPr/>
        <a:lstStyle/>
        <a:p>
          <a:pPr rtl="0"/>
          <a:r>
            <a:rPr lang="en-US" smtClean="0"/>
            <a:t>Preferably numeric</a:t>
          </a:r>
          <a:endParaRPr lang="en-CA"/>
        </a:p>
      </dgm:t>
    </dgm:pt>
    <dgm:pt modelId="{F06925F2-EF60-4279-B024-1FFBC9E925F7}" type="parTrans" cxnId="{00F99597-5CB1-4821-B6CF-9EE671E42916}">
      <dgm:prSet/>
      <dgm:spPr/>
      <dgm:t>
        <a:bodyPr/>
        <a:lstStyle/>
        <a:p>
          <a:endParaRPr lang="en-US"/>
        </a:p>
      </dgm:t>
    </dgm:pt>
    <dgm:pt modelId="{257A94AA-7192-43BA-B7B9-1223A8F638D4}" type="sibTrans" cxnId="{00F99597-5CB1-4821-B6CF-9EE671E42916}">
      <dgm:prSet/>
      <dgm:spPr/>
      <dgm:t>
        <a:bodyPr/>
        <a:lstStyle/>
        <a:p>
          <a:endParaRPr lang="en-US"/>
        </a:p>
      </dgm:t>
    </dgm:pt>
    <dgm:pt modelId="{669F498B-1CF0-4348-B0D5-B272DACA4B95}">
      <dgm:prSet/>
      <dgm:spPr/>
      <dgm:t>
        <a:bodyPr/>
        <a:lstStyle/>
        <a:p>
          <a:pPr rtl="0"/>
          <a:r>
            <a:rPr lang="en-US" smtClean="0"/>
            <a:t>Security-compliant</a:t>
          </a:r>
          <a:endParaRPr lang="en-CA"/>
        </a:p>
      </dgm:t>
    </dgm:pt>
    <dgm:pt modelId="{88F6F2FF-8062-4EEC-82F0-C0CF0288C4F7}" type="parTrans" cxnId="{4E0CFBA1-80A8-4ECA-97ED-B817AB24D463}">
      <dgm:prSet/>
      <dgm:spPr/>
      <dgm:t>
        <a:bodyPr/>
        <a:lstStyle/>
        <a:p>
          <a:endParaRPr lang="en-US"/>
        </a:p>
      </dgm:t>
    </dgm:pt>
    <dgm:pt modelId="{B79D8D89-9050-4CE3-82CB-1007798B6A05}" type="sibTrans" cxnId="{4E0CFBA1-80A8-4ECA-97ED-B817AB24D463}">
      <dgm:prSet/>
      <dgm:spPr/>
      <dgm:t>
        <a:bodyPr/>
        <a:lstStyle/>
        <a:p>
          <a:endParaRPr lang="en-US"/>
        </a:p>
      </dgm:t>
    </dgm:pt>
    <dgm:pt modelId="{8A011081-77FD-444C-88E9-55CD33893194}" type="pres">
      <dgm:prSet presAssocID="{464BD90D-E1E5-49A4-9F01-B0DAFF97C9B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9EC951-792A-417B-91CE-A6E3482EE53A}" type="pres">
      <dgm:prSet presAssocID="{A2E1CCAE-DE8B-4CB5-BC7E-147748A1DDC8}" presName="parentLin" presStyleCnt="0"/>
      <dgm:spPr/>
    </dgm:pt>
    <dgm:pt modelId="{632A397D-1BF4-4DE6-9CC3-60CC09646DE8}" type="pres">
      <dgm:prSet presAssocID="{A2E1CCAE-DE8B-4CB5-BC7E-147748A1DDC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8A7CE4D-1B8B-4ED4-914A-AC9D7749FB67}" type="pres">
      <dgm:prSet presAssocID="{A2E1CCAE-DE8B-4CB5-BC7E-147748A1DDC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1E940-70EB-423A-8F66-7957A849F5DE}" type="pres">
      <dgm:prSet presAssocID="{A2E1CCAE-DE8B-4CB5-BC7E-147748A1DDC8}" presName="negativeSpace" presStyleCnt="0"/>
      <dgm:spPr/>
    </dgm:pt>
    <dgm:pt modelId="{5FA55CF9-3DDB-463B-B1E8-469EB426141D}" type="pres">
      <dgm:prSet presAssocID="{A2E1CCAE-DE8B-4CB5-BC7E-147748A1DDC8}" presName="childText" presStyleLbl="conFgAcc1" presStyleIdx="0" presStyleCnt="5">
        <dgm:presLayoutVars>
          <dgm:bulletEnabled val="1"/>
        </dgm:presLayoutVars>
      </dgm:prSet>
      <dgm:spPr/>
    </dgm:pt>
    <dgm:pt modelId="{7801E96A-6279-4B54-B637-FD9E3552859A}" type="pres">
      <dgm:prSet presAssocID="{653D0BF3-9A1A-4A71-B1C4-FFCDA402BF94}" presName="spaceBetweenRectangles" presStyleCnt="0"/>
      <dgm:spPr/>
    </dgm:pt>
    <dgm:pt modelId="{7029ADD4-0E54-48D4-9D66-2F216325D3D3}" type="pres">
      <dgm:prSet presAssocID="{D530FA5E-B92C-4CD3-8C5C-7297D6439D95}" presName="parentLin" presStyleCnt="0"/>
      <dgm:spPr/>
    </dgm:pt>
    <dgm:pt modelId="{442EFD64-468A-4E17-ABD0-D1389152FB19}" type="pres">
      <dgm:prSet presAssocID="{D530FA5E-B92C-4CD3-8C5C-7297D6439D9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DF3FADD-9029-4455-A408-17ACA1EE7DB8}" type="pres">
      <dgm:prSet presAssocID="{D530FA5E-B92C-4CD3-8C5C-7297D6439D9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93E99-C6EA-44D2-9754-057A5F0E08AC}" type="pres">
      <dgm:prSet presAssocID="{D530FA5E-B92C-4CD3-8C5C-7297D6439D95}" presName="negativeSpace" presStyleCnt="0"/>
      <dgm:spPr/>
    </dgm:pt>
    <dgm:pt modelId="{783DD285-1648-410C-8056-2DEA56CD2275}" type="pres">
      <dgm:prSet presAssocID="{D530FA5E-B92C-4CD3-8C5C-7297D6439D95}" presName="childText" presStyleLbl="conFgAcc1" presStyleIdx="1" presStyleCnt="5">
        <dgm:presLayoutVars>
          <dgm:bulletEnabled val="1"/>
        </dgm:presLayoutVars>
      </dgm:prSet>
      <dgm:spPr/>
    </dgm:pt>
    <dgm:pt modelId="{BA2CD5BF-A292-4678-959E-6F9D4A10BCA5}" type="pres">
      <dgm:prSet presAssocID="{C67ECD9E-39E3-482F-B5AF-9D54766E8986}" presName="spaceBetweenRectangles" presStyleCnt="0"/>
      <dgm:spPr/>
    </dgm:pt>
    <dgm:pt modelId="{60510BAA-00C7-497C-AE30-E1DED0100205}" type="pres">
      <dgm:prSet presAssocID="{41A954D5-9F7F-4EA4-8CFB-60E27FE47AB3}" presName="parentLin" presStyleCnt="0"/>
      <dgm:spPr/>
    </dgm:pt>
    <dgm:pt modelId="{5CEF2E62-E85D-4991-ABEA-417283079D52}" type="pres">
      <dgm:prSet presAssocID="{41A954D5-9F7F-4EA4-8CFB-60E27FE47AB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6823B1D-F6C2-4281-88B9-36C50B727CFE}" type="pres">
      <dgm:prSet presAssocID="{41A954D5-9F7F-4EA4-8CFB-60E27FE47A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65BC2-B04A-49B8-A8DE-DF48122918D7}" type="pres">
      <dgm:prSet presAssocID="{41A954D5-9F7F-4EA4-8CFB-60E27FE47AB3}" presName="negativeSpace" presStyleCnt="0"/>
      <dgm:spPr/>
    </dgm:pt>
    <dgm:pt modelId="{11E8BBB4-010E-40E1-AD43-8C2A66A0EBC5}" type="pres">
      <dgm:prSet presAssocID="{41A954D5-9F7F-4EA4-8CFB-60E27FE47AB3}" presName="childText" presStyleLbl="conFgAcc1" presStyleIdx="2" presStyleCnt="5">
        <dgm:presLayoutVars>
          <dgm:bulletEnabled val="1"/>
        </dgm:presLayoutVars>
      </dgm:prSet>
      <dgm:spPr/>
    </dgm:pt>
    <dgm:pt modelId="{AB9DA62D-2DDF-4EA2-BAAA-C215473FC2E3}" type="pres">
      <dgm:prSet presAssocID="{A7A36A21-00DA-4323-B382-5397F0C6CC71}" presName="spaceBetweenRectangles" presStyleCnt="0"/>
      <dgm:spPr/>
    </dgm:pt>
    <dgm:pt modelId="{77BFB960-6366-4D97-AA31-A87399D820F0}" type="pres">
      <dgm:prSet presAssocID="{150CA6E8-B8BA-4589-A235-C981053166F2}" presName="parentLin" presStyleCnt="0"/>
      <dgm:spPr/>
    </dgm:pt>
    <dgm:pt modelId="{199F8B14-99CC-4E46-A6A2-6AF34154615F}" type="pres">
      <dgm:prSet presAssocID="{150CA6E8-B8BA-4589-A235-C981053166F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5C6520A-9A1E-46C6-9530-D782F5389ED4}" type="pres">
      <dgm:prSet presAssocID="{150CA6E8-B8BA-4589-A235-C981053166F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C7931-62C8-42E2-B56B-8C01588E7996}" type="pres">
      <dgm:prSet presAssocID="{150CA6E8-B8BA-4589-A235-C981053166F2}" presName="negativeSpace" presStyleCnt="0"/>
      <dgm:spPr/>
    </dgm:pt>
    <dgm:pt modelId="{1119ACE5-0711-400E-B642-ECFA2409C000}" type="pres">
      <dgm:prSet presAssocID="{150CA6E8-B8BA-4589-A235-C981053166F2}" presName="childText" presStyleLbl="conFgAcc1" presStyleIdx="3" presStyleCnt="5">
        <dgm:presLayoutVars>
          <dgm:bulletEnabled val="1"/>
        </dgm:presLayoutVars>
      </dgm:prSet>
      <dgm:spPr/>
    </dgm:pt>
    <dgm:pt modelId="{E9B97B2E-1BFA-4835-98A4-7072AC0FB508}" type="pres">
      <dgm:prSet presAssocID="{257A94AA-7192-43BA-B7B9-1223A8F638D4}" presName="spaceBetweenRectangles" presStyleCnt="0"/>
      <dgm:spPr/>
    </dgm:pt>
    <dgm:pt modelId="{6CCAB765-9C16-4465-88B4-E3FC56A424FC}" type="pres">
      <dgm:prSet presAssocID="{669F498B-1CF0-4348-B0D5-B272DACA4B95}" presName="parentLin" presStyleCnt="0"/>
      <dgm:spPr/>
    </dgm:pt>
    <dgm:pt modelId="{4C64103F-2E6F-4DF2-B86D-B5578B08BEF9}" type="pres">
      <dgm:prSet presAssocID="{669F498B-1CF0-4348-B0D5-B272DACA4B95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0F8002C-865C-4DE8-AD77-BB535B24B68E}" type="pres">
      <dgm:prSet presAssocID="{669F498B-1CF0-4348-B0D5-B272DACA4B9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D9EB4-0089-4CEC-9CBC-6F36E87C410A}" type="pres">
      <dgm:prSet presAssocID="{669F498B-1CF0-4348-B0D5-B272DACA4B95}" presName="negativeSpace" presStyleCnt="0"/>
      <dgm:spPr/>
    </dgm:pt>
    <dgm:pt modelId="{3D10B46B-1962-4D7B-8DCD-7E51DC34CC29}" type="pres">
      <dgm:prSet presAssocID="{669F498B-1CF0-4348-B0D5-B272DACA4B9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9BBDDF2-0D91-4A86-9828-7821F6D86880}" srcId="{464BD90D-E1E5-49A4-9F01-B0DAFF97C9BF}" destId="{41A954D5-9F7F-4EA4-8CFB-60E27FE47AB3}" srcOrd="2" destOrd="0" parTransId="{55CE6970-191B-439B-8358-B91C6ABF270C}" sibTransId="{A7A36A21-00DA-4323-B382-5397F0C6CC71}"/>
    <dgm:cxn modelId="{A84DFC00-DE08-446F-B7EB-14FD5DF06281}" srcId="{464BD90D-E1E5-49A4-9F01-B0DAFF97C9BF}" destId="{A2E1CCAE-DE8B-4CB5-BC7E-147748A1DDC8}" srcOrd="0" destOrd="0" parTransId="{B1241DBD-410A-42F9-BDD0-5568EEDFE42C}" sibTransId="{653D0BF3-9A1A-4A71-B1C4-FFCDA402BF94}"/>
    <dgm:cxn modelId="{20E552C4-86A1-3C49-B44B-66F76D65DF35}" type="presOf" srcId="{D530FA5E-B92C-4CD3-8C5C-7297D6439D95}" destId="{442EFD64-468A-4E17-ABD0-D1389152FB19}" srcOrd="0" destOrd="0" presId="urn:microsoft.com/office/officeart/2005/8/layout/list1"/>
    <dgm:cxn modelId="{5D12CB6F-78A3-D84A-B7C5-FC07DEAA941F}" type="presOf" srcId="{A2E1CCAE-DE8B-4CB5-BC7E-147748A1DDC8}" destId="{632A397D-1BF4-4DE6-9CC3-60CC09646DE8}" srcOrd="0" destOrd="0" presId="urn:microsoft.com/office/officeart/2005/8/layout/list1"/>
    <dgm:cxn modelId="{48F5D8A7-C488-C942-B0EE-175A19C65446}" type="presOf" srcId="{A2E1CCAE-DE8B-4CB5-BC7E-147748A1DDC8}" destId="{38A7CE4D-1B8B-4ED4-914A-AC9D7749FB67}" srcOrd="1" destOrd="0" presId="urn:microsoft.com/office/officeart/2005/8/layout/list1"/>
    <dgm:cxn modelId="{E307EEB6-C692-FF43-94D9-E99DDD267174}" type="presOf" srcId="{464BD90D-E1E5-49A4-9F01-B0DAFF97C9BF}" destId="{8A011081-77FD-444C-88E9-55CD33893194}" srcOrd="0" destOrd="0" presId="urn:microsoft.com/office/officeart/2005/8/layout/list1"/>
    <dgm:cxn modelId="{4E0CFBA1-80A8-4ECA-97ED-B817AB24D463}" srcId="{464BD90D-E1E5-49A4-9F01-B0DAFF97C9BF}" destId="{669F498B-1CF0-4348-B0D5-B272DACA4B95}" srcOrd="4" destOrd="0" parTransId="{88F6F2FF-8062-4EEC-82F0-C0CF0288C4F7}" sibTransId="{B79D8D89-9050-4CE3-82CB-1007798B6A05}"/>
    <dgm:cxn modelId="{25F25105-C64B-5444-923E-39ED1772ECE7}" type="presOf" srcId="{D530FA5E-B92C-4CD3-8C5C-7297D6439D95}" destId="{4DF3FADD-9029-4455-A408-17ACA1EE7DB8}" srcOrd="1" destOrd="0" presId="urn:microsoft.com/office/officeart/2005/8/layout/list1"/>
    <dgm:cxn modelId="{BE9A4F48-27E4-694E-A9F1-A8CE5C0B81B2}" type="presOf" srcId="{669F498B-1CF0-4348-B0D5-B272DACA4B95}" destId="{A0F8002C-865C-4DE8-AD77-BB535B24B68E}" srcOrd="1" destOrd="0" presId="urn:microsoft.com/office/officeart/2005/8/layout/list1"/>
    <dgm:cxn modelId="{C20BDA3C-24CC-B145-B879-8C2620A1742E}" type="presOf" srcId="{150CA6E8-B8BA-4589-A235-C981053166F2}" destId="{45C6520A-9A1E-46C6-9530-D782F5389ED4}" srcOrd="1" destOrd="0" presId="urn:microsoft.com/office/officeart/2005/8/layout/list1"/>
    <dgm:cxn modelId="{729CF152-9F9C-D44D-A19F-9954351D7F87}" type="presOf" srcId="{41A954D5-9F7F-4EA4-8CFB-60E27FE47AB3}" destId="{5CEF2E62-E85D-4991-ABEA-417283079D52}" srcOrd="0" destOrd="0" presId="urn:microsoft.com/office/officeart/2005/8/layout/list1"/>
    <dgm:cxn modelId="{021B69F6-CCFB-0B4B-8B7D-C533E6C5636E}" type="presOf" srcId="{41A954D5-9F7F-4EA4-8CFB-60E27FE47AB3}" destId="{66823B1D-F6C2-4281-88B9-36C50B727CFE}" srcOrd="1" destOrd="0" presId="urn:microsoft.com/office/officeart/2005/8/layout/list1"/>
    <dgm:cxn modelId="{613BA171-4EE2-3947-8F31-972C3EB9B556}" type="presOf" srcId="{150CA6E8-B8BA-4589-A235-C981053166F2}" destId="{199F8B14-99CC-4E46-A6A2-6AF34154615F}" srcOrd="0" destOrd="0" presId="urn:microsoft.com/office/officeart/2005/8/layout/list1"/>
    <dgm:cxn modelId="{00F99597-5CB1-4821-B6CF-9EE671E42916}" srcId="{464BD90D-E1E5-49A4-9F01-B0DAFF97C9BF}" destId="{150CA6E8-B8BA-4589-A235-C981053166F2}" srcOrd="3" destOrd="0" parTransId="{F06925F2-EF60-4279-B024-1FFBC9E925F7}" sibTransId="{257A94AA-7192-43BA-B7B9-1223A8F638D4}"/>
    <dgm:cxn modelId="{FA71428A-975F-D74E-BAE0-637BF78AC992}" type="presOf" srcId="{669F498B-1CF0-4348-B0D5-B272DACA4B95}" destId="{4C64103F-2E6F-4DF2-B86D-B5578B08BEF9}" srcOrd="0" destOrd="0" presId="urn:microsoft.com/office/officeart/2005/8/layout/list1"/>
    <dgm:cxn modelId="{BC6B848A-F781-4B23-9323-C14FBF737DD7}" srcId="{464BD90D-E1E5-49A4-9F01-B0DAFF97C9BF}" destId="{D530FA5E-B92C-4CD3-8C5C-7297D6439D95}" srcOrd="1" destOrd="0" parTransId="{4587FE7B-7116-424D-84C7-856EB8E12AAE}" sibTransId="{C67ECD9E-39E3-482F-B5AF-9D54766E8986}"/>
    <dgm:cxn modelId="{90A53F0C-3836-DF47-930F-5078A60EAE71}" type="presParOf" srcId="{8A011081-77FD-444C-88E9-55CD33893194}" destId="{3C9EC951-792A-417B-91CE-A6E3482EE53A}" srcOrd="0" destOrd="0" presId="urn:microsoft.com/office/officeart/2005/8/layout/list1"/>
    <dgm:cxn modelId="{899935C1-ECBC-A14E-846F-C6636862B740}" type="presParOf" srcId="{3C9EC951-792A-417B-91CE-A6E3482EE53A}" destId="{632A397D-1BF4-4DE6-9CC3-60CC09646DE8}" srcOrd="0" destOrd="0" presId="urn:microsoft.com/office/officeart/2005/8/layout/list1"/>
    <dgm:cxn modelId="{4ECBA21E-9E07-F54C-B3AF-CC246C021736}" type="presParOf" srcId="{3C9EC951-792A-417B-91CE-A6E3482EE53A}" destId="{38A7CE4D-1B8B-4ED4-914A-AC9D7749FB67}" srcOrd="1" destOrd="0" presId="urn:microsoft.com/office/officeart/2005/8/layout/list1"/>
    <dgm:cxn modelId="{09E2E297-8957-714B-B080-62514DD35591}" type="presParOf" srcId="{8A011081-77FD-444C-88E9-55CD33893194}" destId="{6C01E940-70EB-423A-8F66-7957A849F5DE}" srcOrd="1" destOrd="0" presId="urn:microsoft.com/office/officeart/2005/8/layout/list1"/>
    <dgm:cxn modelId="{78155EFE-A1D2-B443-BE75-EE0B6E8EF13A}" type="presParOf" srcId="{8A011081-77FD-444C-88E9-55CD33893194}" destId="{5FA55CF9-3DDB-463B-B1E8-469EB426141D}" srcOrd="2" destOrd="0" presId="urn:microsoft.com/office/officeart/2005/8/layout/list1"/>
    <dgm:cxn modelId="{2BC83FFD-9D17-164D-AF76-1194884D69BE}" type="presParOf" srcId="{8A011081-77FD-444C-88E9-55CD33893194}" destId="{7801E96A-6279-4B54-B637-FD9E3552859A}" srcOrd="3" destOrd="0" presId="urn:microsoft.com/office/officeart/2005/8/layout/list1"/>
    <dgm:cxn modelId="{6873B626-FC45-B348-BA73-56C5CF959AFF}" type="presParOf" srcId="{8A011081-77FD-444C-88E9-55CD33893194}" destId="{7029ADD4-0E54-48D4-9D66-2F216325D3D3}" srcOrd="4" destOrd="0" presId="urn:microsoft.com/office/officeart/2005/8/layout/list1"/>
    <dgm:cxn modelId="{C8AC6277-DCB4-D546-9F93-68F7A2470E77}" type="presParOf" srcId="{7029ADD4-0E54-48D4-9D66-2F216325D3D3}" destId="{442EFD64-468A-4E17-ABD0-D1389152FB19}" srcOrd="0" destOrd="0" presId="urn:microsoft.com/office/officeart/2005/8/layout/list1"/>
    <dgm:cxn modelId="{646072D8-F7A2-024D-9ED8-CBDB4842C895}" type="presParOf" srcId="{7029ADD4-0E54-48D4-9D66-2F216325D3D3}" destId="{4DF3FADD-9029-4455-A408-17ACA1EE7DB8}" srcOrd="1" destOrd="0" presId="urn:microsoft.com/office/officeart/2005/8/layout/list1"/>
    <dgm:cxn modelId="{117E081B-E48A-3849-9051-0F07E6CA69A5}" type="presParOf" srcId="{8A011081-77FD-444C-88E9-55CD33893194}" destId="{0CB93E99-C6EA-44D2-9754-057A5F0E08AC}" srcOrd="5" destOrd="0" presId="urn:microsoft.com/office/officeart/2005/8/layout/list1"/>
    <dgm:cxn modelId="{DDB20314-1190-834E-9807-293A6A1E175C}" type="presParOf" srcId="{8A011081-77FD-444C-88E9-55CD33893194}" destId="{783DD285-1648-410C-8056-2DEA56CD2275}" srcOrd="6" destOrd="0" presId="urn:microsoft.com/office/officeart/2005/8/layout/list1"/>
    <dgm:cxn modelId="{643BF78C-7FD9-D440-B0F5-ADDBA13174D5}" type="presParOf" srcId="{8A011081-77FD-444C-88E9-55CD33893194}" destId="{BA2CD5BF-A292-4678-959E-6F9D4A10BCA5}" srcOrd="7" destOrd="0" presId="urn:microsoft.com/office/officeart/2005/8/layout/list1"/>
    <dgm:cxn modelId="{442EE510-268C-814E-996F-6C6D9C7F27F8}" type="presParOf" srcId="{8A011081-77FD-444C-88E9-55CD33893194}" destId="{60510BAA-00C7-497C-AE30-E1DED0100205}" srcOrd="8" destOrd="0" presId="urn:microsoft.com/office/officeart/2005/8/layout/list1"/>
    <dgm:cxn modelId="{72863567-9803-EF45-AB9E-CDC6C85A14BC}" type="presParOf" srcId="{60510BAA-00C7-497C-AE30-E1DED0100205}" destId="{5CEF2E62-E85D-4991-ABEA-417283079D52}" srcOrd="0" destOrd="0" presId="urn:microsoft.com/office/officeart/2005/8/layout/list1"/>
    <dgm:cxn modelId="{50731FAE-7BC3-ED4F-94DA-08FF8C0398B9}" type="presParOf" srcId="{60510BAA-00C7-497C-AE30-E1DED0100205}" destId="{66823B1D-F6C2-4281-88B9-36C50B727CFE}" srcOrd="1" destOrd="0" presId="urn:microsoft.com/office/officeart/2005/8/layout/list1"/>
    <dgm:cxn modelId="{0098E58D-E78F-C547-803F-F0F6F4DBB9EA}" type="presParOf" srcId="{8A011081-77FD-444C-88E9-55CD33893194}" destId="{5D765BC2-B04A-49B8-A8DE-DF48122918D7}" srcOrd="9" destOrd="0" presId="urn:microsoft.com/office/officeart/2005/8/layout/list1"/>
    <dgm:cxn modelId="{AA922BF3-CDDD-FC45-8783-8FDD627E6800}" type="presParOf" srcId="{8A011081-77FD-444C-88E9-55CD33893194}" destId="{11E8BBB4-010E-40E1-AD43-8C2A66A0EBC5}" srcOrd="10" destOrd="0" presId="urn:microsoft.com/office/officeart/2005/8/layout/list1"/>
    <dgm:cxn modelId="{812759AF-E5A4-6749-967D-C7CBD599BF7D}" type="presParOf" srcId="{8A011081-77FD-444C-88E9-55CD33893194}" destId="{AB9DA62D-2DDF-4EA2-BAAA-C215473FC2E3}" srcOrd="11" destOrd="0" presId="urn:microsoft.com/office/officeart/2005/8/layout/list1"/>
    <dgm:cxn modelId="{C78556C7-ABCA-584F-910C-F800D2C7A912}" type="presParOf" srcId="{8A011081-77FD-444C-88E9-55CD33893194}" destId="{77BFB960-6366-4D97-AA31-A87399D820F0}" srcOrd="12" destOrd="0" presId="urn:microsoft.com/office/officeart/2005/8/layout/list1"/>
    <dgm:cxn modelId="{EDF58895-28F8-5F4B-9BB6-5A852F294803}" type="presParOf" srcId="{77BFB960-6366-4D97-AA31-A87399D820F0}" destId="{199F8B14-99CC-4E46-A6A2-6AF34154615F}" srcOrd="0" destOrd="0" presId="urn:microsoft.com/office/officeart/2005/8/layout/list1"/>
    <dgm:cxn modelId="{77FFBE08-145E-BF43-AD39-C65D4127F94A}" type="presParOf" srcId="{77BFB960-6366-4D97-AA31-A87399D820F0}" destId="{45C6520A-9A1E-46C6-9530-D782F5389ED4}" srcOrd="1" destOrd="0" presId="urn:microsoft.com/office/officeart/2005/8/layout/list1"/>
    <dgm:cxn modelId="{BEC41AC8-A285-0442-9C41-E5CDDC3D22B3}" type="presParOf" srcId="{8A011081-77FD-444C-88E9-55CD33893194}" destId="{94BC7931-62C8-42E2-B56B-8C01588E7996}" srcOrd="13" destOrd="0" presId="urn:microsoft.com/office/officeart/2005/8/layout/list1"/>
    <dgm:cxn modelId="{A702D671-DAD1-244E-99CF-B61FE2087DF2}" type="presParOf" srcId="{8A011081-77FD-444C-88E9-55CD33893194}" destId="{1119ACE5-0711-400E-B642-ECFA2409C000}" srcOrd="14" destOrd="0" presId="urn:microsoft.com/office/officeart/2005/8/layout/list1"/>
    <dgm:cxn modelId="{2D00CE54-153A-0846-9C31-44FC889AE194}" type="presParOf" srcId="{8A011081-77FD-444C-88E9-55CD33893194}" destId="{E9B97B2E-1BFA-4835-98A4-7072AC0FB508}" srcOrd="15" destOrd="0" presId="urn:microsoft.com/office/officeart/2005/8/layout/list1"/>
    <dgm:cxn modelId="{B2EBBA16-72CF-A749-A670-3E335244E99C}" type="presParOf" srcId="{8A011081-77FD-444C-88E9-55CD33893194}" destId="{6CCAB765-9C16-4465-88B4-E3FC56A424FC}" srcOrd="16" destOrd="0" presId="urn:microsoft.com/office/officeart/2005/8/layout/list1"/>
    <dgm:cxn modelId="{B0303DBA-3E5B-6948-91BC-99DB1EBB7ABC}" type="presParOf" srcId="{6CCAB765-9C16-4465-88B4-E3FC56A424FC}" destId="{4C64103F-2E6F-4DF2-B86D-B5578B08BEF9}" srcOrd="0" destOrd="0" presId="urn:microsoft.com/office/officeart/2005/8/layout/list1"/>
    <dgm:cxn modelId="{A69167CA-5726-5147-891E-3155760FC85E}" type="presParOf" srcId="{6CCAB765-9C16-4465-88B4-E3FC56A424FC}" destId="{A0F8002C-865C-4DE8-AD77-BB535B24B68E}" srcOrd="1" destOrd="0" presId="urn:microsoft.com/office/officeart/2005/8/layout/list1"/>
    <dgm:cxn modelId="{6B34F2FA-B995-0C42-8329-F8318D482E4F}" type="presParOf" srcId="{8A011081-77FD-444C-88E9-55CD33893194}" destId="{19FD9EB4-0089-4CEC-9CBC-6F36E87C410A}" srcOrd="17" destOrd="0" presId="urn:microsoft.com/office/officeart/2005/8/layout/list1"/>
    <dgm:cxn modelId="{A2F3F4FE-11F3-7D46-8FB6-74F5B57CF33F}" type="presParOf" srcId="{8A011081-77FD-444C-88E9-55CD33893194}" destId="{3D10B46B-1962-4D7B-8DCD-7E51DC34CC2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55CF9-3DDB-463B-B1E8-469EB426141D}">
      <dsp:nvSpPr>
        <dsp:cNvPr id="0" name=""/>
        <dsp:cNvSpPr/>
      </dsp:nvSpPr>
      <dsp:spPr>
        <a:xfrm>
          <a:off x="0" y="338038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7CE4D-1B8B-4ED4-914A-AC9D7749FB67}">
      <dsp:nvSpPr>
        <dsp:cNvPr id="0" name=""/>
        <dsp:cNvSpPr/>
      </dsp:nvSpPr>
      <dsp:spPr>
        <a:xfrm>
          <a:off x="411480" y="13318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Non intelligent </a:t>
          </a:r>
          <a:endParaRPr lang="en-CA" sz="2200" kern="1200"/>
        </a:p>
      </dsp:txBody>
      <dsp:txXfrm>
        <a:off x="443183" y="45021"/>
        <a:ext cx="5697314" cy="586034"/>
      </dsp:txXfrm>
    </dsp:sp>
    <dsp:sp modelId="{783DD285-1648-410C-8056-2DEA56CD2275}">
      <dsp:nvSpPr>
        <dsp:cNvPr id="0" name=""/>
        <dsp:cNvSpPr/>
      </dsp:nvSpPr>
      <dsp:spPr>
        <a:xfrm>
          <a:off x="0" y="1335958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3FADD-9029-4455-A408-17ACA1EE7DB8}">
      <dsp:nvSpPr>
        <dsp:cNvPr id="0" name=""/>
        <dsp:cNvSpPr/>
      </dsp:nvSpPr>
      <dsp:spPr>
        <a:xfrm>
          <a:off x="411480" y="1011239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No change over time </a:t>
          </a:r>
          <a:endParaRPr lang="en-CA" sz="2200" kern="1200"/>
        </a:p>
      </dsp:txBody>
      <dsp:txXfrm>
        <a:off x="443183" y="1042942"/>
        <a:ext cx="5697314" cy="586034"/>
      </dsp:txXfrm>
    </dsp:sp>
    <dsp:sp modelId="{11E8BBB4-010E-40E1-AD43-8C2A66A0EBC5}">
      <dsp:nvSpPr>
        <dsp:cNvPr id="0" name=""/>
        <dsp:cNvSpPr/>
      </dsp:nvSpPr>
      <dsp:spPr>
        <a:xfrm>
          <a:off x="0" y="2333879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23B1D-F6C2-4281-88B9-36C50B727CFE}">
      <dsp:nvSpPr>
        <dsp:cNvPr id="0" name=""/>
        <dsp:cNvSpPr/>
      </dsp:nvSpPr>
      <dsp:spPr>
        <a:xfrm>
          <a:off x="411480" y="2009158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Preferably single-attribute</a:t>
          </a:r>
          <a:endParaRPr lang="en-CA" sz="2200" kern="1200"/>
        </a:p>
      </dsp:txBody>
      <dsp:txXfrm>
        <a:off x="443183" y="2040861"/>
        <a:ext cx="5697314" cy="586034"/>
      </dsp:txXfrm>
    </dsp:sp>
    <dsp:sp modelId="{1119ACE5-0711-400E-B642-ECFA2409C000}">
      <dsp:nvSpPr>
        <dsp:cNvPr id="0" name=""/>
        <dsp:cNvSpPr/>
      </dsp:nvSpPr>
      <dsp:spPr>
        <a:xfrm>
          <a:off x="0" y="3331799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6520A-9A1E-46C6-9530-D782F5389ED4}">
      <dsp:nvSpPr>
        <dsp:cNvPr id="0" name=""/>
        <dsp:cNvSpPr/>
      </dsp:nvSpPr>
      <dsp:spPr>
        <a:xfrm>
          <a:off x="411480" y="3007079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Preferably numeric</a:t>
          </a:r>
          <a:endParaRPr lang="en-CA" sz="2200" kern="1200"/>
        </a:p>
      </dsp:txBody>
      <dsp:txXfrm>
        <a:off x="443183" y="3038782"/>
        <a:ext cx="5697314" cy="586034"/>
      </dsp:txXfrm>
    </dsp:sp>
    <dsp:sp modelId="{3D10B46B-1962-4D7B-8DCD-7E51DC34CC29}">
      <dsp:nvSpPr>
        <dsp:cNvPr id="0" name=""/>
        <dsp:cNvSpPr/>
      </dsp:nvSpPr>
      <dsp:spPr>
        <a:xfrm>
          <a:off x="0" y="4329719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8002C-865C-4DE8-AD77-BB535B24B68E}">
      <dsp:nvSpPr>
        <dsp:cNvPr id="0" name=""/>
        <dsp:cNvSpPr/>
      </dsp:nvSpPr>
      <dsp:spPr>
        <a:xfrm>
          <a:off x="411480" y="4004999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Security-compliant</a:t>
          </a:r>
          <a:endParaRPr lang="en-CA" sz="2200" kern="1200"/>
        </a:p>
      </dsp:txBody>
      <dsp:txXfrm>
        <a:off x="443183" y="4036702"/>
        <a:ext cx="56973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A432E6D3-2CBB-6642-8069-5B61DBC7D83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4CFD1336-4762-2442-B1C8-3A5C55836FE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F830F61-C039-824D-B411-2085D759738B}" type="slidenum">
              <a:rPr lang="en-US" altLang="x-none">
                <a:latin typeface="Times New Roman" charset="0"/>
              </a:rPr>
              <a:pPr/>
              <a:t>1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21AA3F-9125-AF4D-9FC9-A36FC8BA0653}" type="slidenum">
              <a:rPr lang="en-US" altLang="x-none">
                <a:latin typeface="Times New Roman" charset="0"/>
              </a:rPr>
              <a:pPr/>
              <a:t>10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1A72F6-E22B-5541-9AE1-112AE178FA41}" type="slidenum">
              <a:rPr lang="en-US" altLang="x-none">
                <a:latin typeface="Times New Roman" charset="0"/>
              </a:rPr>
              <a:pPr/>
              <a:t>11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4DF22D9-3F52-A649-BA95-3B1AF25EEF57}" type="slidenum">
              <a:rPr lang="en-US" altLang="x-none">
                <a:latin typeface="Times New Roman" charset="0"/>
              </a:rPr>
              <a:pPr/>
              <a:t>12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68591A-4048-AD4B-BB5B-DBE9F9B65623}" type="slidenum">
              <a:rPr lang="en-US" altLang="x-none">
                <a:latin typeface="Times New Roman" charset="0"/>
              </a:rPr>
              <a:pPr/>
              <a:t>13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</a:rPr>
              <a:t>This is ok, but there is no way to identify which players belong to which team.</a:t>
            </a:r>
          </a:p>
          <a:p>
            <a:r>
              <a:rPr lang="en-US" altLang="x-none">
                <a:latin typeface="Times New Roman" charset="0"/>
              </a:rPr>
              <a:t>Note that the relationship lines for the DIVISION instances fan out to the TEAM and PLAYER entity instances— thus the </a:t>
            </a:r>
            <a:r>
              <a:rPr lang="en-US" altLang="en-US">
                <a:latin typeface="Times New Roman" charset="0"/>
              </a:rPr>
              <a:t>“</a:t>
            </a:r>
            <a:r>
              <a:rPr lang="en-US" altLang="x-none">
                <a:latin typeface="Times New Roman" charset="0"/>
              </a:rPr>
              <a:t> fan trap</a:t>
            </a:r>
            <a:r>
              <a:rPr lang="en-US" altLang="en-US">
                <a:latin typeface="Times New Roman" charset="0"/>
              </a:rPr>
              <a:t>”</a:t>
            </a:r>
            <a:r>
              <a:rPr lang="en-US" altLang="x-none">
                <a:latin typeface="Times New Roman" charset="0"/>
              </a:rPr>
              <a:t> label.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F0E273-BE6B-A346-85AC-5F7161DE7C1E}" type="slidenum">
              <a:rPr lang="en-US" altLang="x-none">
                <a:latin typeface="Times New Roman" charset="0"/>
              </a:rPr>
              <a:pPr/>
              <a:t>14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</a:rPr>
              <a:t>Here the fan trap is been eliminated by the proper identification of the relationships. </a:t>
            </a:r>
          </a:p>
          <a:p>
            <a:r>
              <a:rPr lang="en-US" altLang="x-none">
                <a:latin typeface="Times New Roman" charset="0"/>
              </a:rPr>
              <a:t>DIVISION is in a 1:M relationship with TEAM.  </a:t>
            </a:r>
          </a:p>
          <a:p>
            <a:r>
              <a:rPr lang="en-US" altLang="x-none">
                <a:latin typeface="Times New Roman" charset="0"/>
              </a:rPr>
              <a:t>In turn, TEAM is in a 1:M relationship with PLAYER..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A73ADF-DDB6-C041-B858-786BD7897192}" type="slidenum">
              <a:rPr lang="en-US" altLang="x-none">
                <a:latin typeface="Times New Roman" charset="0"/>
              </a:rPr>
              <a:pPr/>
              <a:t>15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</a:rPr>
              <a:t>Note the transitive 1: M relationship between DIVISION and PLAYER through the TEAM entity set. </a:t>
            </a:r>
          </a:p>
          <a:p>
            <a:r>
              <a:rPr lang="en-US" altLang="x-none">
                <a:latin typeface="Times New Roman" charset="0"/>
              </a:rPr>
              <a:t>Therefore, the relationship that connects DIVISION and PLAYER is redundant, for all practical purposes. </a:t>
            </a:r>
          </a:p>
          <a:p>
            <a:r>
              <a:rPr lang="en-US" altLang="x-none">
                <a:latin typeface="Times New Roman" charset="0"/>
              </a:rPr>
              <a:t>In that case, the relationship could be safely deleted without losing any information- generation capabilities in the model.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34B3B57-E5EB-6140-8315-FC638C428F72}" type="slidenum">
              <a:rPr lang="en-US" altLang="x-none">
                <a:latin typeface="Times New Roman" charset="0"/>
              </a:rPr>
              <a:pPr/>
              <a:t>16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6D20D2-1E9F-934C-8461-1FB8288BECC5}" type="slidenum">
              <a:rPr lang="en-US" altLang="x-none">
                <a:latin typeface="Times New Roman" charset="0"/>
              </a:rPr>
              <a:pPr/>
              <a:t>2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BA3C1AB-6930-6D47-90D5-C75F6B9B6292}" type="slidenum">
              <a:rPr lang="en-US" altLang="x-none">
                <a:latin typeface="Times New Roman" charset="0"/>
              </a:rPr>
              <a:pPr/>
              <a:t>3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EBB6676-CDB6-5F42-A814-AC76D90E3609}" type="slidenum">
              <a:rPr lang="en-US" altLang="x-none">
                <a:latin typeface="Times New Roman" charset="0"/>
              </a:rPr>
              <a:pPr/>
              <a:t>4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1651259-E7D3-1A41-A91B-4C9B57CE1819}" type="slidenum">
              <a:rPr lang="en-US" altLang="x-none">
                <a:latin typeface="Times New Roman" charset="0"/>
              </a:rPr>
              <a:pPr/>
              <a:t>5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</a:rPr>
              <a:t>Non-intelligent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6958F8-7AA3-3942-A7D6-59CD41E762BD}" type="slidenum">
              <a:rPr lang="en-US" altLang="x-none">
                <a:latin typeface="Times New Roman" charset="0"/>
              </a:rPr>
              <a:pPr/>
              <a:t>6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39776CF-4EB3-854E-9E13-A053D927BE11}" type="slidenum">
              <a:rPr lang="en-US" altLang="x-none">
                <a:latin typeface="Times New Roman" charset="0"/>
              </a:rPr>
              <a:pPr/>
              <a:t>7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12DB95-8AEA-104B-BB02-5B0A0B7961F9}" type="slidenum">
              <a:rPr lang="en-US" altLang="x-none">
                <a:latin typeface="Times New Roman" charset="0"/>
              </a:rPr>
              <a:pPr/>
              <a:t>8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60352E-0E76-7648-BFFF-B7104D7576A1}" type="slidenum">
              <a:rPr lang="en-US" altLang="x-none">
                <a:latin typeface="Times New Roman" charset="0"/>
              </a:rPr>
              <a:pPr/>
              <a:t>9</a:t>
            </a:fld>
            <a:endParaRPr lang="en-US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b="1" smtClean="0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2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1BB0E65-5338-2C4B-9D9D-F8A580C075CE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4826AC-1458-AD49-BF87-96F70B9650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5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DF83820-099F-D14F-98B1-FB1E0FBE9D82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74FAF8-FC72-EF4C-BCAD-6EBD42BFA3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11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7B24A6D-7B2B-DD47-92DF-A7A406611824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8955A-344A-8447-A12B-69F11F6132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03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B47444-C634-264E-80E4-0C96B1FC796C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ED7EFA-AB36-2848-9360-CCF04832B9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13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ounded Rectangle 4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EC5812-B61D-B14C-B91F-74CA9372FA6D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90C9DE-4906-A44D-8E00-334904E9582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64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ounded Rectangle 6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EBB8737-E8C3-E24E-8933-5A44365B5092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1253C3-8C22-2045-B215-451D23A1B8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14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ounded Rectangle 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B9E1731-B738-3147-9E40-E6D61541DF24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EC95CB-FBFB-724B-B887-03C2D1E118B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30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ounded Rectangle 1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C1D37F4-554E-6C40-91D6-5F47388C2E8E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D401F-65AC-C04B-B65C-3833E61AF4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40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ounded Rectangle 4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483647F-610E-414F-B55D-75A202C908CC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290606-B82E-CE47-A4C9-4F9910CDCB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80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ounded Rectangle 4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3364CCC-F392-8044-AE51-8BA181938D17}" type="datetimeFigureOut">
              <a:rPr lang="en-US" altLang="x-none"/>
              <a:pPr>
                <a:defRPr/>
              </a:pPr>
              <a:t>4/13/17</a:t>
            </a:fld>
            <a:endParaRPr lang="en-US" altLang="x-none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78C6BA-5F43-7846-A036-328890F7A3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4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A2FAF61-786E-6642-BD76-F664C8228BD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x-none" sz="900" smtClean="0">
                <a:solidFill>
                  <a:srgbClr val="262626"/>
                </a:solidFill>
                <a:latin typeface="Calibri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n-lt"/>
          <a:ea typeface="ＭＳ Ｐゴシック" charset="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2"/>
        <a:buChar char="§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Arial" charset="0"/>
              </a:rPr>
              <a:t>Figure 5.2 - Specialization Hierarchy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3EADDD-0A9C-CF4B-901C-312825E8EC53}" type="slidenum">
              <a:rPr lang="en-US" altLang="x-none" sz="1400">
                <a:latin typeface="Times New Roman" charset="0"/>
              </a:rPr>
              <a:pPr/>
              <a:t>1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0975"/>
            <a:ext cx="71628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5.7 - The 1:1 Relationship between Department and Employee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CA61A36-E648-4945-8FEE-75546049A356}" type="slidenum">
              <a:rPr lang="en-US" altLang="x-none" sz="1400">
                <a:latin typeface="Times New Roman" charset="0"/>
              </a:rPr>
              <a:pPr/>
              <a:t>10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38517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5.8 - Maintaining Salary History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49BC99-92CD-5945-9BE3-7D969417B0DC}" type="slidenum">
              <a:rPr lang="en-US" altLang="x-none" sz="1400">
                <a:latin typeface="Times New Roman" charset="0"/>
              </a:rPr>
              <a:pPr/>
              <a:t>11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358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5.9 - Maintaining Manager History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5BAD59-5E78-E442-AC8E-999DF61030A8}" type="slidenum">
              <a:rPr lang="en-US" altLang="x-none" sz="1400">
                <a:latin typeface="Times New Roman" charset="0"/>
              </a:rPr>
              <a:pPr/>
              <a:t>12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010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5.10 - Maintaining Job History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B7536C-E79F-DB46-8B68-45EF173AE03B}" type="slidenum">
              <a:rPr lang="en-US" altLang="x-none" sz="1400">
                <a:latin typeface="Times New Roman" charset="0"/>
              </a:rPr>
              <a:pPr/>
              <a:t>13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4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5.11 - Incorrect ERD with Fan Trap Problem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B6222B-2D03-0D41-A906-A1E0850514AF}" type="slidenum">
              <a:rPr lang="en-US" altLang="x-none" sz="1400">
                <a:latin typeface="Times New Roman" charset="0"/>
              </a:rPr>
              <a:pPr/>
              <a:t>14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058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5.12 - Corrected ERD After Removal of the Fan Trap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AEC6BE-2440-164A-ACAE-EC06F0418C2A}" type="slidenum">
              <a:rPr lang="en-US" altLang="x-none" sz="1400">
                <a:latin typeface="Times New Roman" charset="0"/>
              </a:rPr>
              <a:pPr/>
              <a:t>15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440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52600"/>
            <a:ext cx="83820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5.13 - A Redundant Relationship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FF59997-C7D5-0F48-9579-108FB4D3DA9A}" type="slidenum">
              <a:rPr lang="en-US" altLang="x-none" sz="1400">
                <a:latin typeface="Times New Roman" charset="0"/>
              </a:rPr>
              <a:pPr/>
              <a:t>16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4608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624888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5.4 - Specialization Hierarchy with Overlapping Subtypes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F2675E-FE67-0C43-9893-015DE176BBA4}" type="slidenum">
              <a:rPr lang="en-US" altLang="x-none" sz="1400">
                <a:latin typeface="Times New Roman" charset="0"/>
              </a:rPr>
              <a:pPr/>
              <a:t>2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18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Table 5.1 - Discriminator Attributes with Overlapping Subtypes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407085D-8C33-BA44-99D0-99815F111D62}" type="slidenum">
              <a:rPr lang="en-US" altLang="x-none" sz="1400">
                <a:latin typeface="Times New Roman" charset="0"/>
              </a:rPr>
              <a:pPr/>
              <a:t>3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3820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Table 5.2 - Specialization Hierarchy Constraint Scenarios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6B9172F-1EEB-AD41-83A2-5C055B7FD09C}" type="slidenum">
              <a:rPr lang="en-US" altLang="x-none" sz="1400">
                <a:latin typeface="Times New Roman" charset="0"/>
              </a:rPr>
              <a:pPr/>
              <a:t>4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7450"/>
            <a:ext cx="85344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5.5 - Tiny College ERD Using Entity Clusters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2797FD4-11B6-294C-8659-8E7F8A38981F}" type="slidenum">
              <a:rPr lang="en-US" altLang="x-none" sz="1400">
                <a:latin typeface="Times New Roman" charset="0"/>
              </a:rPr>
              <a:pPr/>
              <a:t>5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7831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Arial" charset="0"/>
              </a:rPr>
              <a:t>Desirable Primary Key Characteristics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A847F7-CC89-1243-97A9-2D3139A8211D}" type="slidenum">
              <a:rPr lang="en-US" altLang="x-none" sz="1400">
                <a:latin typeface="Times New Roman" charset="0"/>
              </a:rPr>
              <a:pPr/>
              <a:t>6</a:t>
            </a:fld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Figure 5.6 - The M:N Relationship between STUDENT and CLASS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6505B5E-0B20-5346-B271-C17019978AE4}" type="slidenum">
              <a:rPr lang="en-US" altLang="x-none" sz="1400">
                <a:latin typeface="Times New Roman" charset="0"/>
              </a:rPr>
              <a:pPr/>
              <a:t>7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Table 5.4 - Data Used to Keep Track of Events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5152E8-A9A6-E843-8848-0430A390C44E}" type="slidenum">
              <a:rPr lang="en-US" altLang="x-none" sz="1400">
                <a:latin typeface="Times New Roman" charset="0"/>
              </a:rPr>
              <a:pPr/>
              <a:t>8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296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52688"/>
            <a:ext cx="827563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  <a:cs typeface="Arial" charset="0"/>
              </a:rPr>
              <a:t>Table 5.5 - Selection of Foreign Key in a 1:1 Relationship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82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819400"/>
                <a:gridCol w="4343400"/>
              </a:tblGrid>
              <a:tr h="64001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CASE</a:t>
                      </a:r>
                      <a:endParaRPr lang="en-US" sz="18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ER Relationship Constraint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9143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One side is mandatory and the other side is optional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Place the PK of the entity on the mandatory side in the entity of the optional side as a FK, and make the FK mandatory.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9143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Both sides are optional.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the FK that causes the fewest NULLs, or place the FK in the entity in which the (relationship) role is played.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9143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Both sides are mandatory.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See case  2, or consider revising your model to ensure that the two entities do not belong together in a single entity.</a:t>
                      </a:r>
                      <a:endParaRPr lang="en-US" sz="1800" dirty="0"/>
                    </a:p>
                  </a:txBody>
                  <a:tcPr marT="45712" marB="45712"/>
                </a:tc>
              </a:tr>
            </a:tbl>
          </a:graphicData>
        </a:graphic>
      </p:graphicFrame>
      <p:sp>
        <p:nvSpPr>
          <p:cNvPr id="317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77AE07D-54EB-8242-BECD-AFF8491DCCF3}" type="slidenum">
              <a:rPr lang="en-US" altLang="x-none" sz="1400">
                <a:latin typeface="Times New Roman" charset="0"/>
              </a:rPr>
              <a:pPr/>
              <a:t>9</a:t>
            </a:fld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Macintosh PowerPoint</Application>
  <PresentationFormat>On-screen Show (4:3)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ＭＳ Ｐゴシック</vt:lpstr>
      <vt:lpstr>Times New Roman</vt:lpstr>
      <vt:lpstr>Wingdings</vt:lpstr>
      <vt:lpstr>Calibri</vt:lpstr>
      <vt:lpstr>Urban</vt:lpstr>
      <vt:lpstr>Figure 5.2 - Specialization Hierarchy</vt:lpstr>
      <vt:lpstr>Figure 5.4 - Specialization Hierarchy with Overlapping Subtypes</vt:lpstr>
      <vt:lpstr>Table 5.1 - Discriminator Attributes with Overlapping Subtypes</vt:lpstr>
      <vt:lpstr>Table 5.2 - Specialization Hierarchy Constraint Scenarios</vt:lpstr>
      <vt:lpstr>Figure 5.5 - Tiny College ERD Using Entity Clusters</vt:lpstr>
      <vt:lpstr>Desirable Primary Key Characteristics</vt:lpstr>
      <vt:lpstr>Figure 5.6 - The M:N Relationship between STUDENT and CLASS</vt:lpstr>
      <vt:lpstr>Table 5.4 - Data Used to Keep Track of Events</vt:lpstr>
      <vt:lpstr>Table 5.5 - Selection of Foreign Key in a 1:1 Relationship</vt:lpstr>
      <vt:lpstr>Figure 5.7 - The 1:1 Relationship between Department and Employee</vt:lpstr>
      <vt:lpstr>Figure 5.8 - Maintaining Salary History</vt:lpstr>
      <vt:lpstr>Figure 5.9 - Maintaining Manager History</vt:lpstr>
      <vt:lpstr>Figure 5.10 - Maintaining Job History</vt:lpstr>
      <vt:lpstr>Figure 5.11 - Incorrect ERD with Fan Trap Problem</vt:lpstr>
      <vt:lpstr>Figure 5.12 - Corrected ERD After Removal of the Fan Trap</vt:lpstr>
      <vt:lpstr>Figure 5.13 - A Redundant Relationship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413</cp:revision>
  <dcterms:created xsi:type="dcterms:W3CDTF">2009-11-01T19:16:42Z</dcterms:created>
  <dcterms:modified xsi:type="dcterms:W3CDTF">2017-04-13T20:17:44Z</dcterms:modified>
</cp:coreProperties>
</file>