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>
      <p:cViewPr varScale="1">
        <p:scale>
          <a:sx n="113" d="100"/>
          <a:sy n="113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64941-A8FA-2725-40F3-2E0ABF3D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449F0-D827-3BA0-A174-3C08823A2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6C95-EFD4-038B-3490-30B0AD22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AE8BD-A5B1-C82C-8394-4A44AD9E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C808E-DD0E-2B84-6BD5-9BD2C9CE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A1C5-B5CF-D0C0-3E9A-038A4998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C39927-F645-8ACF-727C-CCB2A532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20B53-395D-1B9B-9E59-47328CBE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97865-BA21-3461-784E-1B3D0065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02B54-D012-166F-47B5-2A483BF3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4AD04E-AAF9-4C98-C462-B1ED562D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2DD9D-1524-4E57-0970-47AB7768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ED6F0-58FF-B75F-D66C-0AD1A32A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2C286-DF8E-2C17-069E-EFB03B33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B1EB1-A485-8E85-1EBB-9AB1413C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8C92-CB16-CD4B-19C1-FFFDE866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43217-D046-FE11-D217-60AF0864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C5F15-44C6-C983-FAA8-D2916083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304EA-CE60-678B-12AE-7C9A9B1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0451E-D966-628F-10A9-3E3ECDA7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51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B99BA-9C83-B960-B41F-6EC20850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7BBA8-F77B-E5F9-926A-0A690359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70FEC-28DB-DEDD-BFAE-466146B5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A49F6-A896-98FB-9FCE-165CA71B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B4BC1-089C-BC05-C9E1-82FBE297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3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E97E-7EB9-747F-997C-33229BC3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9AC58-ACD8-F55C-B151-7BE69F8C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9A396-4389-2DFC-6ABF-698EDF99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DF8F6-740C-9CCD-0B43-5DB890C3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44441-6D5E-7EEB-C7FF-97621482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5E690-54E5-36D9-BE96-A6B924E0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9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DEB0-8EDF-7FBB-08C8-8F7D54FA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B102E-7329-7054-F9BE-012EB41F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2E4FC-2C45-E7B7-FC15-22F539CA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3CA1FC-010A-7C79-4DCA-7B8FB9909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44BFC7-472F-2078-4D3C-B180806CC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3A21E8-577D-036D-EDA7-D32C3C73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A0F1FB-CE8D-83CE-0212-1F00A6EB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4062C-0473-63A8-96BB-ECCD6664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04A0-F89D-C625-D63E-297AD51E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26695-7B26-EE6A-D930-13BC9C7F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FF007E-AC42-F87B-8CF2-4414F2F2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DAA3D-3FEC-070E-4F92-BBF52A18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81EC3B-08EE-5A6C-2AE1-2302DFF3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7CF956-CE9D-9390-14D7-BC209E72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4B600C-8DE1-3A5B-B4C1-18D8EFDA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CE3F2-9AD7-622F-176A-11C0E87E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1CE3A-176C-B7F5-B616-AC67D62E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403C7-8E98-2F04-86F5-F0BD8A5C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CEB32-D7B5-8BD7-10C2-C4C93D1A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91FFB-6447-FC13-919D-10AB6133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96492-FF6E-2678-BBC4-7D4D85F0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6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CBD92-CB0E-CD23-FCA5-EC90F19F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8DDFF0-2815-F66D-7209-C2316BE8B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0DD1D-7082-9FED-6134-1EEEDC8D1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E7F54-B95C-ECA0-06A4-80F711AC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2D89C-A057-2594-1C17-4986DB9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C850C-E226-62F0-A7AD-235438CB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2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91FAB9-B19E-10B0-BB6A-FD0EB8BD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1AD70-CFFE-6574-B1CC-7ABBCA32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95D0E-CA0C-4DB3-58F0-03479B6F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78DE-AE07-584B-B715-E9930F3B3DA6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0A58E-B6AB-EC80-7B32-820D52633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B0B7E-4BEE-0CAE-E5B3-757BF86B7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9245-5558-CC42-93C0-BBBA9871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27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B9CD9C1-BF86-610E-C5FA-BBE14431C970}"/>
              </a:ext>
            </a:extLst>
          </p:cNvPr>
          <p:cNvSpPr/>
          <p:nvPr/>
        </p:nvSpPr>
        <p:spPr>
          <a:xfrm>
            <a:off x="1493119" y="2165769"/>
            <a:ext cx="1346886" cy="6301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外接刺激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C41435-1562-B043-6C60-852ECB2E4860}"/>
              </a:ext>
            </a:extLst>
          </p:cNvPr>
          <p:cNvSpPr/>
          <p:nvPr/>
        </p:nvSpPr>
        <p:spPr>
          <a:xfrm>
            <a:off x="3534831" y="2165770"/>
            <a:ext cx="139390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感觉过程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7E06A-96CA-DA8F-6F04-CDA7666AD823}"/>
              </a:ext>
            </a:extLst>
          </p:cNvPr>
          <p:cNvSpPr/>
          <p:nvPr/>
        </p:nvSpPr>
        <p:spPr>
          <a:xfrm>
            <a:off x="5623559" y="2172777"/>
            <a:ext cx="139390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知觉过程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74880-1DA8-3514-3F0A-4E0A0D4A7C31}"/>
              </a:ext>
            </a:extLst>
          </p:cNvPr>
          <p:cNvSpPr/>
          <p:nvPr/>
        </p:nvSpPr>
        <p:spPr>
          <a:xfrm>
            <a:off x="7688975" y="2172777"/>
            <a:ext cx="139390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思维过程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48995B-CC7D-21ED-98DD-0F5F9683434B}"/>
              </a:ext>
            </a:extLst>
          </p:cNvPr>
          <p:cNvSpPr/>
          <p:nvPr/>
        </p:nvSpPr>
        <p:spPr>
          <a:xfrm>
            <a:off x="5623559" y="3424834"/>
            <a:ext cx="139390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记忆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FFB7454-7B65-F597-64ED-617538C75AB2}"/>
              </a:ext>
            </a:extLst>
          </p:cNvPr>
          <p:cNvSpPr/>
          <p:nvPr/>
        </p:nvSpPr>
        <p:spPr>
          <a:xfrm>
            <a:off x="9754391" y="2172777"/>
            <a:ext cx="1346886" cy="6301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决策推理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912BAE-A65B-F722-4A65-A71F6F10DCA2}"/>
              </a:ext>
            </a:extLst>
          </p:cNvPr>
          <p:cNvSpPr/>
          <p:nvPr/>
        </p:nvSpPr>
        <p:spPr>
          <a:xfrm>
            <a:off x="5623559" y="4676891"/>
            <a:ext cx="3386253" cy="63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语言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726F452-D4DC-38F5-03A1-399FE498502B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40005" y="2480867"/>
            <a:ext cx="6948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9E8E6E0-D356-8AAB-698C-A79D03E1DE2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28733" y="2480868"/>
            <a:ext cx="673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80EA612-E161-C6C5-CC60-2A58665DCB75}"/>
              </a:ext>
            </a:extLst>
          </p:cNvPr>
          <p:cNvCxnSpPr>
            <a:cxnSpLocks/>
          </p:cNvCxnSpPr>
          <p:nvPr/>
        </p:nvCxnSpPr>
        <p:spPr>
          <a:xfrm>
            <a:off x="7017461" y="2487874"/>
            <a:ext cx="673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0C691FF-42E2-735B-6307-3FFEFD990517}"/>
              </a:ext>
            </a:extLst>
          </p:cNvPr>
          <p:cNvCxnSpPr>
            <a:cxnSpLocks/>
          </p:cNvCxnSpPr>
          <p:nvPr/>
        </p:nvCxnSpPr>
        <p:spPr>
          <a:xfrm>
            <a:off x="9082877" y="2487874"/>
            <a:ext cx="673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7F3462-9A53-5DFE-7772-DD1ECEEE1C5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320510" y="2802972"/>
            <a:ext cx="0" cy="62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122C6BF1-E497-C40F-CA11-2526F8BE9CE1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017461" y="2802972"/>
            <a:ext cx="1368465" cy="936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>
            <a:extLst>
              <a:ext uri="{FF2B5EF4-FFF2-40B4-BE49-F238E27FC236}">
                <a16:creationId xmlns:a16="http://schemas.microsoft.com/office/drawing/2014/main" id="{D6D6F0E4-38ED-28A0-32FC-A4C84C615EFD}"/>
              </a:ext>
            </a:extLst>
          </p:cNvPr>
          <p:cNvSpPr/>
          <p:nvPr/>
        </p:nvSpPr>
        <p:spPr>
          <a:xfrm rot="5400000">
            <a:off x="6009578" y="4220623"/>
            <a:ext cx="621864" cy="2906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36D419FC-B523-25B2-C968-ADC9542356CE}"/>
              </a:ext>
            </a:extLst>
          </p:cNvPr>
          <p:cNvSpPr/>
          <p:nvPr/>
        </p:nvSpPr>
        <p:spPr>
          <a:xfrm rot="5400000">
            <a:off x="6286935" y="3441213"/>
            <a:ext cx="2180684" cy="290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296962B0-3AE7-42CE-461F-B458CA4D2F3F}"/>
              </a:ext>
            </a:extLst>
          </p:cNvPr>
          <p:cNvSpPr/>
          <p:nvPr/>
        </p:nvSpPr>
        <p:spPr>
          <a:xfrm rot="5400000">
            <a:off x="7739450" y="3598762"/>
            <a:ext cx="1865588" cy="290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895F6458-2410-6DFF-87B9-2F5135B60282}"/>
              </a:ext>
            </a:extLst>
          </p:cNvPr>
          <p:cNvSpPr/>
          <p:nvPr/>
        </p:nvSpPr>
        <p:spPr>
          <a:xfrm>
            <a:off x="4938141" y="3013572"/>
            <a:ext cx="1393901" cy="411261"/>
          </a:xfrm>
          <a:prstGeom prst="rightArrow">
            <a:avLst>
              <a:gd name="adj1" fmla="val 41794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26803A-CC44-4AEA-FA74-49A7CA34E7EA}"/>
              </a:ext>
            </a:extLst>
          </p:cNvPr>
          <p:cNvSpPr/>
          <p:nvPr/>
        </p:nvSpPr>
        <p:spPr>
          <a:xfrm>
            <a:off x="4926607" y="3140372"/>
            <a:ext cx="180000" cy="199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C11C44-B6C2-3C38-30C5-90A009FA2784}"/>
              </a:ext>
            </a:extLst>
          </p:cNvPr>
          <p:cNvSpPr/>
          <p:nvPr/>
        </p:nvSpPr>
        <p:spPr>
          <a:xfrm>
            <a:off x="5016931" y="4950328"/>
            <a:ext cx="604033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2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FC7B6DD-0EAE-3484-A985-C6432B4602DC}"/>
              </a:ext>
            </a:extLst>
          </p:cNvPr>
          <p:cNvSpPr/>
          <p:nvPr/>
        </p:nvSpPr>
        <p:spPr>
          <a:xfrm>
            <a:off x="1493119" y="2165769"/>
            <a:ext cx="1346886" cy="6301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1E3FD-41B4-19F0-3833-88DE8F3331AA}"/>
              </a:ext>
            </a:extLst>
          </p:cNvPr>
          <p:cNvSpPr/>
          <p:nvPr/>
        </p:nvSpPr>
        <p:spPr>
          <a:xfrm>
            <a:off x="3534831" y="2165770"/>
            <a:ext cx="139390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前注意阶段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984856-5549-1D06-7B32-217FEFB73B98}"/>
              </a:ext>
            </a:extLst>
          </p:cNvPr>
          <p:cNvSpPr/>
          <p:nvPr/>
        </p:nvSpPr>
        <p:spPr>
          <a:xfrm>
            <a:off x="5623559" y="2172777"/>
            <a:ext cx="139390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集中注意阶段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9F1C61-06F7-7F19-6EA7-4435D699C2E8}"/>
              </a:ext>
            </a:extLst>
          </p:cNvPr>
          <p:cNvSpPr/>
          <p:nvPr/>
        </p:nvSpPr>
        <p:spPr>
          <a:xfrm>
            <a:off x="7691100" y="2165768"/>
            <a:ext cx="1346886" cy="6301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知觉</a:t>
            </a:r>
            <a:endParaRPr kumimoji="1" lang="en-US" altLang="zh-CN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54B8D34-4D65-C214-E49C-18FE6B028AF0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40005" y="2480867"/>
            <a:ext cx="6948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43B654A-FE46-86B3-1CC9-9E2083859C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28733" y="2480868"/>
            <a:ext cx="673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57ACC95-FDBF-B131-552B-9F2BB30F8659}"/>
              </a:ext>
            </a:extLst>
          </p:cNvPr>
          <p:cNvCxnSpPr>
            <a:cxnSpLocks/>
          </p:cNvCxnSpPr>
          <p:nvPr/>
        </p:nvCxnSpPr>
        <p:spPr>
          <a:xfrm>
            <a:off x="7017461" y="2487874"/>
            <a:ext cx="673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714CCD-65A4-318C-339E-DD53B1C70239}"/>
              </a:ext>
            </a:extLst>
          </p:cNvPr>
          <p:cNvSpPr txBox="1"/>
          <p:nvPr/>
        </p:nvSpPr>
        <p:spPr>
          <a:xfrm>
            <a:off x="3704164" y="2940412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分解特征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D2455C-C641-CC9A-4CDC-751B188C69C3}"/>
              </a:ext>
            </a:extLst>
          </p:cNvPr>
          <p:cNvSpPr txBox="1"/>
          <p:nvPr/>
        </p:nvSpPr>
        <p:spPr>
          <a:xfrm>
            <a:off x="5755905" y="2940412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特征联合</a:t>
            </a:r>
          </a:p>
        </p:txBody>
      </p:sp>
    </p:spTree>
    <p:extLst>
      <p:ext uri="{BB962C8B-B14F-4D97-AF65-F5344CB8AC3E}">
        <p14:creationId xmlns:p14="http://schemas.microsoft.com/office/powerpoint/2010/main" val="8117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24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A2266</dc:creator>
  <cp:lastModifiedBy>A2266</cp:lastModifiedBy>
  <cp:revision>3</cp:revision>
  <dcterms:created xsi:type="dcterms:W3CDTF">2023-10-04T03:11:03Z</dcterms:created>
  <dcterms:modified xsi:type="dcterms:W3CDTF">2023-10-06T02:44:48Z</dcterms:modified>
</cp:coreProperties>
</file>