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SHBOARD_1706192862982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08C3EE-6798-42A1-92EC-830E1C9A96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9F92A0-B134-479B-AB2B-B47C40B94A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1/31/2024 9:21:35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35DD1928-5C3D-4B7C-A8F1-6BB6784DC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442"/>
            <a:ext cx="12192000" cy="530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2024-01-31T09:21:36Z</dcterms:created>
  <dcterms:modified xsi:type="dcterms:W3CDTF">2024-01-31T09:21:36Z</dcterms:modified>
</cp:coreProperties>
</file>