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7" r:id="rId8"/>
    <p:sldId id="264" r:id="rId9"/>
    <p:sldId id="265" r:id="rId10"/>
    <p:sldId id="263" r:id="rId11"/>
    <p:sldId id="262" r:id="rId12"/>
    <p:sldId id="266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>
        <p:scale>
          <a:sx n="72" d="100"/>
          <a:sy n="72" d="100"/>
        </p:scale>
        <p:origin x="26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67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39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26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344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4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94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7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86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57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5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A34CD-F450-489A-8087-30DDA91EE128}" type="datetimeFigureOut">
              <a:rPr lang="ko-KR" altLang="en-US" smtClean="0"/>
              <a:t>2021-11-04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9CCB9-7859-48BF-812B-3B3908C100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07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60232" y="928983"/>
            <a:ext cx="77948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Term Project</a:t>
            </a:r>
            <a:endParaRPr lang="ko-KR" altLang="en-US" sz="8800" dirty="0"/>
          </a:p>
        </p:txBody>
      </p:sp>
      <p:sp>
        <p:nvSpPr>
          <p:cNvPr id="7" name="TextBox 6"/>
          <p:cNvSpPr txBox="1"/>
          <p:nvPr/>
        </p:nvSpPr>
        <p:spPr>
          <a:xfrm>
            <a:off x="3132657" y="5690745"/>
            <a:ext cx="6449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팀원 구성</a:t>
            </a:r>
            <a:r>
              <a:rPr lang="en-US" altLang="ko-KR" sz="2400" dirty="0" smtClean="0"/>
              <a:t>: 20206635 </a:t>
            </a:r>
            <a:r>
              <a:rPr lang="ko-KR" altLang="en-US" sz="2400" dirty="0" err="1" smtClean="0"/>
              <a:t>전웅기</a:t>
            </a:r>
            <a:r>
              <a:rPr lang="ko-KR" altLang="en-US" sz="2400" dirty="0" smtClean="0"/>
              <a:t> 콘텐츠</a:t>
            </a:r>
            <a:r>
              <a:rPr lang="en-US" altLang="ko-KR" sz="2400" dirty="0" smtClean="0"/>
              <a:t>IT (1</a:t>
            </a:r>
            <a:r>
              <a:rPr lang="ko-KR" altLang="en-US" sz="2400" dirty="0" smtClean="0"/>
              <a:t>명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65277" y="2587940"/>
            <a:ext cx="5584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/>
              <a:t>VR/AR/</a:t>
            </a:r>
            <a:r>
              <a:rPr lang="ko-KR" altLang="en-US" sz="4000" dirty="0" smtClean="0"/>
              <a:t>게임제작기초</a:t>
            </a:r>
            <a:endParaRPr lang="ko-KR" altLang="en-US" sz="4000" dirty="0"/>
          </a:p>
        </p:txBody>
      </p:sp>
      <p:sp>
        <p:nvSpPr>
          <p:cNvPr id="10" name="TextBox 9"/>
          <p:cNvSpPr txBox="1"/>
          <p:nvPr/>
        </p:nvSpPr>
        <p:spPr>
          <a:xfrm>
            <a:off x="2970425" y="3763835"/>
            <a:ext cx="6774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 err="1" smtClean="0"/>
              <a:t>텀프로젝트</a:t>
            </a:r>
            <a:r>
              <a:rPr lang="ko-KR" altLang="en-US" sz="4400" dirty="0" smtClean="0"/>
              <a:t> 계획 발표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5358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707" y="2462807"/>
            <a:ext cx="132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/>
              <a:t> </a:t>
            </a:r>
            <a:r>
              <a:rPr lang="ko-KR" altLang="en-US" sz="4800" dirty="0" smtClean="0"/>
              <a:t>현 단계에서 예상되는 구현 시의 어려움</a:t>
            </a:r>
            <a:endParaRPr lang="en-US" altLang="ko-KR" sz="48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3293804"/>
            <a:ext cx="12192000" cy="1474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1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679622" y="2458314"/>
            <a:ext cx="3643803" cy="3299935"/>
            <a:chOff x="679622" y="1791730"/>
            <a:chExt cx="4263081" cy="3966519"/>
          </a:xfrm>
        </p:grpSpPr>
        <p:sp>
          <p:nvSpPr>
            <p:cNvPr id="4" name="정육면체 3"/>
            <p:cNvSpPr/>
            <p:nvPr/>
          </p:nvSpPr>
          <p:spPr>
            <a:xfrm>
              <a:off x="679622" y="1791730"/>
              <a:ext cx="4263081" cy="3966519"/>
            </a:xfrm>
            <a:prstGeom prst="cube">
              <a:avLst>
                <a:gd name="adj" fmla="val 6954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137920" y="4561840"/>
              <a:ext cx="10160" cy="119640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658620" y="4559300"/>
              <a:ext cx="10160" cy="1196409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649184" y="1791730"/>
              <a:ext cx="2766060" cy="276757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 flipV="1">
              <a:off x="1125582" y="1791730"/>
              <a:ext cx="2766060" cy="276757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79622" y="469557"/>
            <a:ext cx="558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장애물 구현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59941" y="5993027"/>
            <a:ext cx="2594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r>
              <a:rPr lang="en-US" altLang="ko-KR" dirty="0" smtClean="0"/>
              <a:t>, y, z = (3, 3, …)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07206" y="4758674"/>
            <a:ext cx="5080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34290" y="5036645"/>
            <a:ext cx="29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94132" y="3732739"/>
            <a:ext cx="25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2423604" y="1791730"/>
            <a:ext cx="3151573" cy="16139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27535" y="921411"/>
            <a:ext cx="236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본 시점</a:t>
            </a:r>
            <a:r>
              <a:rPr lang="en-US" altLang="ko-KR" dirty="0"/>
              <a:t> 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76840"/>
              </p:ext>
            </p:extLst>
          </p:nvPr>
        </p:nvGraphicFramePr>
        <p:xfrm>
          <a:off x="5896376" y="1392887"/>
          <a:ext cx="2676123" cy="466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41">
                  <a:extLst>
                    <a:ext uri="{9D8B030D-6E8A-4147-A177-3AD203B41FA5}">
                      <a16:colId xmlns:a16="http://schemas.microsoft.com/office/drawing/2014/main" val="2694815143"/>
                    </a:ext>
                  </a:extLst>
                </a:gridCol>
                <a:gridCol w="892041">
                  <a:extLst>
                    <a:ext uri="{9D8B030D-6E8A-4147-A177-3AD203B41FA5}">
                      <a16:colId xmlns:a16="http://schemas.microsoft.com/office/drawing/2014/main" val="641236710"/>
                    </a:ext>
                  </a:extLst>
                </a:gridCol>
                <a:gridCol w="892041">
                  <a:extLst>
                    <a:ext uri="{9D8B030D-6E8A-4147-A177-3AD203B41FA5}">
                      <a16:colId xmlns:a16="http://schemas.microsoft.com/office/drawing/2014/main" val="27062290"/>
                    </a:ext>
                  </a:extLst>
                </a:gridCol>
              </a:tblGrid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0781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34434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00017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82824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4620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59133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41281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64875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136220"/>
              </p:ext>
            </p:extLst>
          </p:nvPr>
        </p:nvGraphicFramePr>
        <p:xfrm>
          <a:off x="9053462" y="1392887"/>
          <a:ext cx="2676123" cy="4669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041">
                  <a:extLst>
                    <a:ext uri="{9D8B030D-6E8A-4147-A177-3AD203B41FA5}">
                      <a16:colId xmlns:a16="http://schemas.microsoft.com/office/drawing/2014/main" val="2694815143"/>
                    </a:ext>
                  </a:extLst>
                </a:gridCol>
                <a:gridCol w="892041">
                  <a:extLst>
                    <a:ext uri="{9D8B030D-6E8A-4147-A177-3AD203B41FA5}">
                      <a16:colId xmlns:a16="http://schemas.microsoft.com/office/drawing/2014/main" val="641236710"/>
                    </a:ext>
                  </a:extLst>
                </a:gridCol>
                <a:gridCol w="892041">
                  <a:extLst>
                    <a:ext uri="{9D8B030D-6E8A-4147-A177-3AD203B41FA5}">
                      <a16:colId xmlns:a16="http://schemas.microsoft.com/office/drawing/2014/main" val="27062290"/>
                    </a:ext>
                  </a:extLst>
                </a:gridCol>
              </a:tblGrid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0781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934434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2300017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582824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장애물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84620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659133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41281"/>
                  </a:ext>
                </a:extLst>
              </a:tr>
              <a:tr h="58366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46487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9484620" y="931222"/>
            <a:ext cx="270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위에서 본 시점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622" y="469557"/>
            <a:ext cx="558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장애물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54601" y="1392887"/>
            <a:ext cx="933931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 smtClean="0"/>
          </a:p>
          <a:p>
            <a:pPr marL="457200" indent="-457200">
              <a:buAutoNum type="arabicPeriod"/>
            </a:pPr>
            <a:r>
              <a:rPr lang="en-US" altLang="ko-KR" sz="2400" dirty="0" smtClean="0"/>
              <a:t>X</a:t>
            </a:r>
            <a:r>
              <a:rPr lang="ko-KR" altLang="en-US" sz="2400" dirty="0" smtClean="0"/>
              <a:t>축에는 최대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개까지의 장애물을 생성할 수 있게 하여 같은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축에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개의 장애물이 있어 피하지 못하는 문제 해결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r>
              <a:rPr lang="ko-KR" altLang="en-US" sz="2400" dirty="0" smtClean="0"/>
              <a:t>생성된 장애물의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 </a:t>
            </a:r>
            <a:r>
              <a:rPr lang="en-US" altLang="ko-KR" sz="2400" dirty="0" smtClean="0"/>
              <a:t>-1 ~ +1 </a:t>
            </a:r>
            <a:r>
              <a:rPr lang="ko-KR" altLang="en-US" sz="2400" dirty="0" smtClean="0"/>
              <a:t>사이에 장애물 생성을 제한하여</a:t>
            </a:r>
            <a:r>
              <a:rPr lang="en-US" altLang="ko-KR" sz="2400" dirty="0"/>
              <a:t> </a:t>
            </a:r>
            <a:r>
              <a:rPr lang="en-US" altLang="ko-KR" sz="2400" dirty="0" smtClean="0"/>
              <a:t>Z</a:t>
            </a:r>
            <a:r>
              <a:rPr lang="ko-KR" altLang="en-US" sz="2400" dirty="0" smtClean="0"/>
              <a:t>축으로 연속된 장애물 생성하는 문제 해결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But, </a:t>
            </a:r>
            <a:r>
              <a:rPr lang="ko-KR" altLang="en-US" sz="2400" dirty="0" smtClean="0">
                <a:solidFill>
                  <a:srgbClr val="FF0000"/>
                </a:solidFill>
              </a:rPr>
              <a:t>위에서 본 시점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smtClean="0">
                <a:solidFill>
                  <a:srgbClr val="FF0000"/>
                </a:solidFill>
              </a:rPr>
              <a:t>(1), (2)</a:t>
            </a:r>
            <a:r>
              <a:rPr lang="ko-KR" altLang="en-US" sz="2400" dirty="0" smtClean="0">
                <a:solidFill>
                  <a:srgbClr val="FF0000"/>
                </a:solidFill>
              </a:rPr>
              <a:t>의 경우 두 가지 방법으로 막을 수 없음</a:t>
            </a:r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sz="2400" dirty="0"/>
          </a:p>
          <a:p>
            <a:r>
              <a:rPr lang="en-US" altLang="ko-KR" sz="2400" dirty="0" smtClean="0"/>
              <a:t>-&gt; 3x3</a:t>
            </a:r>
            <a:r>
              <a:rPr lang="ko-KR" altLang="en-US" sz="2400" dirty="0" smtClean="0"/>
              <a:t>을 간격으로 </a:t>
            </a:r>
            <a:r>
              <a:rPr lang="en-US" altLang="ko-KR" sz="2400" dirty="0" smtClean="0"/>
              <a:t>9</a:t>
            </a:r>
            <a:r>
              <a:rPr lang="ko-KR" altLang="en-US" sz="2400" dirty="0" smtClean="0"/>
              <a:t>칸 중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곳에 랜덤으로 생성하는 방식으로 구현</a:t>
            </a:r>
            <a:r>
              <a:rPr lang="en-US" altLang="ko-KR" sz="2400" dirty="0" smtClean="0"/>
              <a:t>,</a:t>
            </a:r>
            <a:r>
              <a:rPr lang="ko-KR" altLang="en-US" sz="2400" dirty="0" smtClean="0"/>
              <a:t> 난이도가 너무 쉬울 경우 다른 요소 추가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혹은 위에 방식 해결 </a:t>
            </a:r>
            <a:endParaRPr lang="en-US" altLang="ko-KR" sz="2400" dirty="0" smtClean="0"/>
          </a:p>
          <a:p>
            <a:pPr marL="457200" indent="-45720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26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79622" y="469557"/>
            <a:ext cx="55852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플레이어 이동</a:t>
            </a:r>
            <a:endParaRPr lang="ko-KR" alt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679621" y="1695635"/>
            <a:ext cx="94675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/>
              <a:t>플레이어가 좌우로 이동하는 도중 좌우로 이동이 불가한 문제</a:t>
            </a:r>
            <a:endParaRPr lang="en-US" altLang="ko-KR" sz="2400" dirty="0" smtClean="0"/>
          </a:p>
          <a:p>
            <a:r>
              <a:rPr lang="en-US" altLang="ko-KR" sz="2400" dirty="0" smtClean="0"/>
              <a:t> </a:t>
            </a:r>
          </a:p>
          <a:p>
            <a:r>
              <a:rPr lang="en-US" altLang="ko-KR" sz="2400" dirty="0" smtClean="0"/>
              <a:t>-&gt;  True false</a:t>
            </a:r>
            <a:r>
              <a:rPr lang="ko-KR" altLang="en-US" sz="2400" dirty="0" smtClean="0"/>
              <a:t>를 통해 플레이어가 이미 해당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축으로 이동 했으면 </a:t>
            </a:r>
            <a:r>
              <a:rPr lang="en-US" altLang="ko-KR" sz="2400" dirty="0" smtClean="0"/>
              <a:t>true </a:t>
            </a:r>
            <a:r>
              <a:rPr lang="ko-KR" altLang="en-US" sz="2400" dirty="0" smtClean="0"/>
              <a:t>값 아니면 </a:t>
            </a:r>
            <a:r>
              <a:rPr lang="en-US" altLang="ko-KR" sz="2400" dirty="0" smtClean="0"/>
              <a:t>false</a:t>
            </a:r>
            <a:r>
              <a:rPr lang="ko-KR" altLang="en-US" sz="2400" dirty="0" smtClean="0"/>
              <a:t>값을 주는데 </a:t>
            </a:r>
            <a:r>
              <a:rPr lang="en-US" altLang="ko-KR" sz="2400" dirty="0" smtClean="0"/>
              <a:t>X</a:t>
            </a:r>
            <a:r>
              <a:rPr lang="ko-KR" altLang="en-US" sz="2400" dirty="0" smtClean="0"/>
              <a:t>축 </a:t>
            </a:r>
            <a:r>
              <a:rPr lang="en-US" altLang="ko-KR" sz="2400" dirty="0" smtClean="0"/>
              <a:t>-1~+1 </a:t>
            </a:r>
            <a:r>
              <a:rPr lang="ko-KR" altLang="en-US" sz="2400" dirty="0" smtClean="0"/>
              <a:t>총 </a:t>
            </a:r>
            <a:r>
              <a:rPr lang="en-US" altLang="ko-KR" sz="2400" dirty="0" smtClean="0"/>
              <a:t>3</a:t>
            </a:r>
            <a:r>
              <a:rPr lang="ko-KR" altLang="en-US" sz="2400" dirty="0" smtClean="0"/>
              <a:t>칸에서 </a:t>
            </a:r>
            <a:r>
              <a:rPr lang="en-US" altLang="ko-KR" sz="2400" dirty="0" smtClean="0"/>
              <a:t>-0.5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or +0.5 </a:t>
            </a:r>
            <a:r>
              <a:rPr lang="ko-KR" altLang="en-US" sz="2400" dirty="0" smtClean="0"/>
              <a:t>와 같은 중간 위치에서 다시 이동하는 문제</a:t>
            </a:r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ko-KR" altLang="en-US" sz="2400" dirty="0" smtClean="0"/>
              <a:t>문제 해결 방법 </a:t>
            </a:r>
            <a:r>
              <a:rPr lang="en-US" altLang="ko-KR" sz="2400" dirty="0" smtClean="0"/>
              <a:t>(?)</a:t>
            </a:r>
          </a:p>
          <a:p>
            <a:r>
              <a:rPr lang="en-US" altLang="ko-KR" sz="2400" dirty="0" smtClean="0"/>
              <a:t>-&gt;  True </a:t>
            </a:r>
            <a:r>
              <a:rPr lang="ko-KR" altLang="en-US" sz="2400" dirty="0" smtClean="0"/>
              <a:t>값일 경우 이동할 때 왼쪽의 경우 </a:t>
            </a:r>
            <a:r>
              <a:rPr lang="en-US" altLang="ko-KR" sz="2400" dirty="0" smtClean="0"/>
              <a:t>-1, </a:t>
            </a:r>
            <a:r>
              <a:rPr lang="ko-KR" altLang="en-US" sz="2400" dirty="0" smtClean="0"/>
              <a:t>오른쪽의 경우 </a:t>
            </a:r>
            <a:r>
              <a:rPr lang="en-US" altLang="ko-KR" sz="2400" dirty="0" smtClean="0"/>
              <a:t>+1</a:t>
            </a:r>
            <a:r>
              <a:rPr lang="ko-KR" altLang="en-US" sz="2400" dirty="0" smtClean="0"/>
              <a:t>을 주지만 </a:t>
            </a:r>
            <a:r>
              <a:rPr lang="en-US" altLang="ko-KR" sz="2400" dirty="0" smtClean="0"/>
              <a:t>false </a:t>
            </a:r>
            <a:r>
              <a:rPr lang="ko-KR" altLang="en-US" sz="2400" dirty="0" smtClean="0"/>
              <a:t>값일 경우 이동하기 전의 위치로 이동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9945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517" y="355107"/>
            <a:ext cx="10244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물 그래픽 구현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577049" y="1660124"/>
            <a:ext cx="91795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800" dirty="0" smtClean="0"/>
              <a:t>현재 카메라 앞에 반투명 물체를 통해 물에 있는 것 </a:t>
            </a:r>
            <a:r>
              <a:rPr lang="ko-KR" altLang="en-US" sz="2800" dirty="0" err="1" smtClean="0"/>
              <a:t>처럼</a:t>
            </a:r>
            <a:r>
              <a:rPr lang="ko-KR" altLang="en-US" sz="2800" dirty="0" smtClean="0"/>
              <a:t> 표현</a:t>
            </a:r>
            <a:r>
              <a:rPr lang="en-US" altLang="ko-KR" sz="2800" dirty="0" smtClean="0"/>
              <a:t> (</a:t>
            </a:r>
            <a:r>
              <a:rPr lang="ko-KR" altLang="en-US" sz="2800" dirty="0" smtClean="0"/>
              <a:t>단점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답답해 보이고 물 같지가 않음</a:t>
            </a:r>
            <a:r>
              <a:rPr lang="en-US" altLang="ko-KR" sz="28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pPr marL="514350" indent="-514350">
              <a:buAutoNum type="arabicPeriod"/>
            </a:pPr>
            <a:endParaRPr lang="en-US" altLang="ko-KR" sz="2800" dirty="0" smtClean="0"/>
          </a:p>
          <a:p>
            <a:r>
              <a:rPr lang="ko-KR" altLang="en-US" sz="2800" dirty="0" smtClean="0"/>
              <a:t>해결해야 할 점</a:t>
            </a:r>
            <a:endParaRPr lang="en-US" altLang="ko-KR" sz="2800" dirty="0" smtClean="0"/>
          </a:p>
          <a:p>
            <a:r>
              <a:rPr lang="en-US" altLang="ko-KR" sz="2800" dirty="0" smtClean="0"/>
              <a:t>-&gt; </a:t>
            </a:r>
            <a:r>
              <a:rPr lang="ko-KR" altLang="en-US" sz="2800" dirty="0" smtClean="0"/>
              <a:t>정말 물 속에서 플레이하는 것 처럼 표현 </a:t>
            </a:r>
            <a:endParaRPr lang="en-US" altLang="ko-KR" sz="2800" dirty="0" smtClean="0"/>
          </a:p>
          <a:p>
            <a:pPr algn="ctr"/>
            <a:r>
              <a:rPr lang="en-US" altLang="ko-KR" sz="2800" dirty="0"/>
              <a:t>(</a:t>
            </a:r>
            <a:r>
              <a:rPr lang="ko-KR" altLang="en-US" sz="2800" dirty="0" err="1" smtClean="0"/>
              <a:t>피드</a:t>
            </a:r>
            <a:r>
              <a:rPr lang="ko-KR" altLang="en-US" sz="2800" dirty="0" smtClean="0"/>
              <a:t> 앤 </a:t>
            </a:r>
            <a:r>
              <a:rPr lang="ko-KR" altLang="en-US" sz="2800" dirty="0" err="1" smtClean="0"/>
              <a:t>그로우</a:t>
            </a:r>
            <a:r>
              <a:rPr lang="ko-KR" altLang="en-US" sz="2800" dirty="0" smtClean="0"/>
              <a:t> </a:t>
            </a:r>
            <a:r>
              <a:rPr lang="ko-KR" altLang="en-US" sz="2800" dirty="0" err="1" smtClean="0"/>
              <a:t>피쉬</a:t>
            </a:r>
            <a:r>
              <a:rPr lang="ko-KR" altLang="en-US" sz="2800" dirty="0" smtClean="0"/>
              <a:t> 같은 느낌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4705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707" y="2462807"/>
            <a:ext cx="13263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 구현 일정</a:t>
            </a:r>
            <a:endParaRPr lang="en-US" altLang="ko-KR" sz="4800" dirty="0" smtClean="0"/>
          </a:p>
        </p:txBody>
      </p:sp>
      <p:sp>
        <p:nvSpPr>
          <p:cNvPr id="3" name="직사각형 2"/>
          <p:cNvSpPr/>
          <p:nvPr/>
        </p:nvSpPr>
        <p:spPr>
          <a:xfrm>
            <a:off x="0" y="3293804"/>
            <a:ext cx="12192000" cy="1474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21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현재까지 한 것</a:t>
            </a:r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01336" y="1633491"/>
            <a:ext cx="74572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/>
              <a:t>플레이어 이동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플레이어를 따라가는 카메라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en-US" altLang="ko-KR" sz="3200" dirty="0" smtClean="0"/>
              <a:t>Area(</a:t>
            </a:r>
            <a:r>
              <a:rPr lang="ko-KR" altLang="en-US" sz="3200" dirty="0" smtClean="0"/>
              <a:t>맵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삭제 및 생성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코인에 접촉 시 파괴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en-US" altLang="ko-KR" sz="3200" dirty="0" smtClean="0"/>
              <a:t>PC</a:t>
            </a:r>
            <a:r>
              <a:rPr lang="ko-KR" altLang="en-US" sz="3200" dirty="0" smtClean="0"/>
              <a:t>의 경우 컨트롤러 구현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5624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~11. 7</a:t>
            </a:r>
            <a:r>
              <a:rPr lang="ko-KR" altLang="en-US" sz="3600" dirty="0" smtClean="0"/>
              <a:t>까지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01336" y="1633491"/>
            <a:ext cx="745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/>
              <a:t>코인 생성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장애물 생성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삭제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바위</a:t>
            </a:r>
            <a:r>
              <a:rPr lang="en-US" altLang="ko-KR" sz="3200" dirty="0" smtClean="0"/>
              <a:t>)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50197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~11. 14</a:t>
            </a:r>
            <a:r>
              <a:rPr lang="ko-KR" altLang="en-US" sz="3600" dirty="0" smtClean="0"/>
              <a:t>까지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701336" y="1633491"/>
            <a:ext cx="102803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ko-KR" altLang="en-US" sz="3200" dirty="0" smtClean="0"/>
              <a:t>코인 랜덤 생성</a:t>
            </a:r>
            <a:r>
              <a:rPr lang="en-US" altLang="ko-KR" sz="3200" dirty="0" smtClean="0"/>
              <a:t>,</a:t>
            </a:r>
            <a:r>
              <a:rPr lang="ko-KR" altLang="en-US" sz="3200" dirty="0" smtClean="0"/>
              <a:t> 획득한 코인 개수 저장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장애물 랜덤 생성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바위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나무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해조류</a:t>
            </a:r>
            <a:r>
              <a:rPr lang="en-US" altLang="ko-KR" sz="3200" dirty="0" smtClean="0"/>
              <a:t>),</a:t>
            </a:r>
            <a:r>
              <a:rPr lang="ko-KR" altLang="en-US" sz="3200" dirty="0" smtClean="0"/>
              <a:t> 장애물 생성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삭제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나무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해조류</a:t>
            </a:r>
            <a:r>
              <a:rPr lang="en-US" altLang="ko-KR" sz="3200" dirty="0" smtClean="0"/>
              <a:t>) </a:t>
            </a:r>
            <a:r>
              <a:rPr lang="ko-KR" altLang="en-US" sz="3200" dirty="0" smtClean="0"/>
              <a:t>해조류에 접촉 시 이동속도 저하 구현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바위와 나무에 접촉 시 게임오버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플레이어 이동 문제 해결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r>
              <a:rPr lang="ko-KR" altLang="en-US" sz="3200" dirty="0" smtClean="0"/>
              <a:t>난이도 너무 쉬운 경우 다른 요소 추가 혹은 플레이어 이동속도 점점 증가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9727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~11. 21</a:t>
            </a:r>
            <a:r>
              <a:rPr lang="ko-KR" altLang="en-US" sz="3600" dirty="0" smtClean="0"/>
              <a:t>까지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621437" y="1251804"/>
            <a:ext cx="10306975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err="1" smtClean="0"/>
              <a:t>인게임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UI </a:t>
            </a:r>
            <a:r>
              <a:rPr lang="ko-KR" altLang="en-US" sz="3000" dirty="0" smtClean="0"/>
              <a:t>구현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획득한 코인 개수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현재까지 간 거리</a:t>
            </a:r>
            <a:r>
              <a:rPr lang="en-US" altLang="ko-KR" sz="30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메인 메뉴 </a:t>
            </a:r>
            <a:r>
              <a:rPr lang="en-US" altLang="ko-KR" sz="3000" dirty="0" smtClean="0"/>
              <a:t>Scene </a:t>
            </a:r>
            <a:r>
              <a:rPr lang="ko-KR" altLang="en-US" sz="3000" dirty="0" smtClean="0"/>
              <a:t>구현</a:t>
            </a:r>
            <a:r>
              <a:rPr lang="en-US" altLang="ko-KR" sz="3000" dirty="0"/>
              <a:t> 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게임 시작 버튼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물고기 교체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뽑기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획득한 코인 개수</a:t>
            </a:r>
            <a:r>
              <a:rPr lang="en-US" altLang="ko-KR" sz="30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플레이어 사망 시 나오는 </a:t>
            </a:r>
            <a:r>
              <a:rPr lang="en-US" altLang="ko-KR" sz="3000" dirty="0" smtClean="0"/>
              <a:t>Scene </a:t>
            </a:r>
            <a:r>
              <a:rPr lang="ko-KR" altLang="en-US" sz="3000" dirty="0" smtClean="0"/>
              <a:t>구현</a:t>
            </a:r>
            <a:r>
              <a:rPr lang="en-US" altLang="ko-KR" sz="3000" dirty="0" smtClean="0"/>
              <a:t>(</a:t>
            </a:r>
            <a:r>
              <a:rPr lang="ko-KR" altLang="en-US" sz="3000" dirty="0" smtClean="0"/>
              <a:t>다시 시작</a:t>
            </a:r>
            <a:r>
              <a:rPr lang="en-US" altLang="ko-KR" sz="3000" dirty="0" smtClean="0"/>
              <a:t>, </a:t>
            </a:r>
            <a:r>
              <a:rPr lang="ko-KR" altLang="en-US" sz="3000" dirty="0" err="1" smtClean="0"/>
              <a:t>메인메뉴로</a:t>
            </a:r>
            <a:r>
              <a:rPr lang="ko-KR" altLang="en-US" sz="3000" dirty="0" smtClean="0"/>
              <a:t> 이동</a:t>
            </a:r>
            <a:r>
              <a:rPr lang="en-US" altLang="ko-KR" sz="30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메인 메뉴 </a:t>
            </a:r>
            <a:r>
              <a:rPr lang="en-US" altLang="ko-KR" sz="3000" dirty="0" smtClean="0"/>
              <a:t>Scene</a:t>
            </a:r>
            <a:r>
              <a:rPr lang="ko-KR" altLang="en-US" sz="3000" dirty="0" smtClean="0"/>
              <a:t>에서 </a:t>
            </a:r>
            <a:r>
              <a:rPr lang="ko-KR" altLang="en-US" sz="3000" dirty="0" err="1" smtClean="0"/>
              <a:t>인게임</a:t>
            </a:r>
            <a:r>
              <a:rPr lang="ko-KR" altLang="en-US" sz="3000" dirty="0" smtClean="0"/>
              <a:t> </a:t>
            </a:r>
            <a:r>
              <a:rPr lang="en-US" altLang="ko-KR" sz="3000" dirty="0" smtClean="0"/>
              <a:t>Scene</a:t>
            </a:r>
            <a:r>
              <a:rPr lang="ko-KR" altLang="en-US" sz="3000" dirty="0" smtClean="0"/>
              <a:t>으로 이동</a:t>
            </a:r>
            <a:endParaRPr lang="en-US" altLang="ko-KR" sz="3000" dirty="0"/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r>
              <a:rPr lang="ko-KR" altLang="en-US" sz="3000" dirty="0" smtClean="0"/>
              <a:t>난이도 너무 쉬운 경우 다른 요소 추가 혹은 플레이어 이동속도 점점 증가</a:t>
            </a:r>
            <a:endParaRPr lang="en-US" altLang="ko-KR" sz="3000" dirty="0" smtClean="0"/>
          </a:p>
          <a:p>
            <a:endParaRPr lang="en-US" altLang="ko-KR" sz="3200" dirty="0" smtClean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11404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941" y="422786"/>
            <a:ext cx="3834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smtClean="0"/>
              <a:t>목차</a:t>
            </a:r>
            <a:endParaRPr lang="ko-KR" altLang="en-US"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294967" y="1253783"/>
            <a:ext cx="106286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600" dirty="0" smtClean="0"/>
          </a:p>
          <a:p>
            <a:pPr marL="914400" indent="-914400">
              <a:buAutoNum type="arabicPeriod"/>
            </a:pPr>
            <a:r>
              <a:rPr lang="ko-KR" altLang="en-US" sz="3600" dirty="0" err="1" smtClean="0"/>
              <a:t>구현자하고</a:t>
            </a:r>
            <a:r>
              <a:rPr lang="ko-KR" altLang="en-US" sz="3600" dirty="0" smtClean="0"/>
              <a:t> 하는 </a:t>
            </a:r>
            <a:r>
              <a:rPr lang="ko-KR" altLang="en-US" sz="3600" dirty="0" err="1" smtClean="0"/>
              <a:t>텀프로젝트의</a:t>
            </a:r>
            <a:r>
              <a:rPr lang="ko-KR" altLang="en-US" sz="3600" dirty="0" smtClean="0"/>
              <a:t> 개요</a:t>
            </a:r>
            <a:endParaRPr lang="en-US" altLang="ko-KR" sz="3600" dirty="0" smtClean="0"/>
          </a:p>
          <a:p>
            <a:pPr marL="914400" indent="-914400">
              <a:buAutoNum type="arabicPeriod"/>
            </a:pPr>
            <a:endParaRPr lang="en-US" altLang="ko-KR" sz="3600" dirty="0" smtClean="0"/>
          </a:p>
          <a:p>
            <a:pPr marL="914400" indent="-914400">
              <a:buAutoNum type="arabicPeriod"/>
            </a:pPr>
            <a:r>
              <a:rPr lang="ko-KR" altLang="en-US" sz="3600" dirty="0" smtClean="0"/>
              <a:t>현 단계에서 예상되는 구현 시의 어려움</a:t>
            </a:r>
            <a:endParaRPr lang="en-US" altLang="ko-KR" sz="3600" dirty="0" smtClean="0"/>
          </a:p>
          <a:p>
            <a:pPr marL="914400" indent="-914400">
              <a:buAutoNum type="arabicPeriod"/>
            </a:pPr>
            <a:endParaRPr lang="en-US" altLang="ko-KR" sz="3600" dirty="0" smtClean="0"/>
          </a:p>
          <a:p>
            <a:pPr marL="914400" indent="-914400">
              <a:buAutoNum type="arabicPeriod"/>
            </a:pPr>
            <a:r>
              <a:rPr lang="ko-KR" altLang="en-US" sz="3600" dirty="0" smtClean="0"/>
              <a:t>구현 일정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700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~11. 28</a:t>
            </a:r>
            <a:r>
              <a:rPr lang="ko-KR" altLang="en-US" sz="3600" dirty="0" smtClean="0"/>
              <a:t>까지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701336" y="1633491"/>
            <a:ext cx="1078636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000" dirty="0" smtClean="0"/>
              <a:t>상어 장애물 추가</a:t>
            </a:r>
            <a:endParaRPr lang="en-US" altLang="ko-KR" sz="3000" dirty="0" smtClean="0"/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무료 </a:t>
            </a:r>
            <a:r>
              <a:rPr lang="ko-KR" altLang="en-US" sz="3000" dirty="0" err="1" smtClean="0"/>
              <a:t>에셋을</a:t>
            </a:r>
            <a:r>
              <a:rPr lang="ko-KR" altLang="en-US" sz="3000" dirty="0" smtClean="0"/>
              <a:t> 사용하지 않는 경우 물고기</a:t>
            </a:r>
            <a:r>
              <a:rPr lang="en-US" altLang="ko-KR" sz="3000" dirty="0" smtClean="0"/>
              <a:t>,</a:t>
            </a:r>
            <a:r>
              <a:rPr lang="ko-KR" altLang="en-US" sz="3000" dirty="0" smtClean="0"/>
              <a:t> 장애물 디자인 구현</a:t>
            </a:r>
            <a:endParaRPr lang="en-US" altLang="ko-KR" sz="3000" dirty="0" smtClean="0"/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메인 메뉴 디자인 구현</a:t>
            </a:r>
            <a:r>
              <a:rPr lang="en-US" altLang="ko-KR" sz="3000" dirty="0" smtClean="0"/>
              <a:t>(and </a:t>
            </a:r>
            <a:r>
              <a:rPr lang="ko-KR" altLang="en-US" sz="3000" dirty="0" smtClean="0"/>
              <a:t>최고기록</a:t>
            </a:r>
            <a:r>
              <a:rPr lang="en-US" altLang="ko-KR" sz="3000" dirty="0" smtClean="0"/>
              <a:t>), </a:t>
            </a:r>
            <a:r>
              <a:rPr lang="ko-KR" altLang="en-US" sz="3000" dirty="0" smtClean="0"/>
              <a:t>사망 시 메뉴 디자인 구현 </a:t>
            </a:r>
            <a:r>
              <a:rPr lang="en-US" altLang="ko-KR" sz="3000" dirty="0" smtClean="0"/>
              <a:t>(and </a:t>
            </a:r>
            <a:r>
              <a:rPr lang="ko-KR" altLang="en-US" sz="3000" dirty="0" smtClean="0"/>
              <a:t>최고기록 </a:t>
            </a:r>
            <a:r>
              <a:rPr lang="ko-KR" altLang="en-US" sz="3000" dirty="0" err="1" smtClean="0"/>
              <a:t>현재기록</a:t>
            </a:r>
            <a:r>
              <a:rPr lang="en-US" altLang="ko-KR" sz="3000" dirty="0" smtClean="0"/>
              <a:t>)</a:t>
            </a:r>
          </a:p>
          <a:p>
            <a:pPr marL="514350" indent="-514350">
              <a:buAutoNum type="arabicPeriod"/>
            </a:pPr>
            <a:endParaRPr lang="en-US" altLang="ko-KR" sz="3000" dirty="0"/>
          </a:p>
          <a:p>
            <a:pPr marL="514350" indent="-514350">
              <a:buAutoNum type="arabicPeriod"/>
            </a:pPr>
            <a:r>
              <a:rPr lang="ko-KR" altLang="en-US" sz="3000" dirty="0" smtClean="0"/>
              <a:t>물고기 교체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뽑기 시스템 구현</a:t>
            </a:r>
            <a:r>
              <a:rPr lang="en-US" altLang="ko-KR" sz="3000" dirty="0" smtClean="0"/>
              <a:t>, </a:t>
            </a:r>
            <a:r>
              <a:rPr lang="ko-KR" altLang="en-US" sz="3000" dirty="0" smtClean="0"/>
              <a:t>물고기 능력 구현</a:t>
            </a:r>
            <a:endParaRPr lang="en-US" altLang="ko-KR" sz="3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816746" y="5731834"/>
            <a:ext cx="1010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일반 물고기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빠른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속도 넘어가면 장애물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접촉 시 파괴 후 이동속도 저하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여러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다수가 같이 이동하며 장애물에 접촉 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마리 씩 사라짐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여유가 된다면</a:t>
            </a:r>
            <a:r>
              <a:rPr lang="en-US" altLang="ko-KR" dirty="0"/>
              <a:t> </a:t>
            </a:r>
            <a:r>
              <a:rPr lang="ko-KR" altLang="en-US" dirty="0" smtClean="0"/>
              <a:t>더 많은 종류와 능력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678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963" y="328474"/>
            <a:ext cx="6036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구현 일정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444536" y="541538"/>
            <a:ext cx="4847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~12. 7</a:t>
            </a:r>
            <a:r>
              <a:rPr lang="ko-KR" altLang="en-US" sz="3600" dirty="0" smtClean="0"/>
              <a:t>까지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ko-KR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01336" y="1633491"/>
            <a:ext cx="10786369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dirty="0" smtClean="0"/>
              <a:t>물고기 교체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뽑기 시스템 구현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물고기 능력 구현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부족한 디자인 수정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추가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모바일 컨트롤러 구현</a:t>
            </a: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r>
              <a:rPr lang="ko-KR" altLang="en-US" sz="3200" dirty="0" smtClean="0"/>
              <a:t>여러 버그 발생시 수정</a:t>
            </a: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 smtClean="0"/>
          </a:p>
          <a:p>
            <a:pPr marL="514350" indent="-514350">
              <a:buAutoNum type="arabicPeriod"/>
            </a:pPr>
            <a:endParaRPr lang="en-US" altLang="ko-KR" sz="3200" dirty="0"/>
          </a:p>
          <a:p>
            <a:pPr marL="514350" indent="-514350">
              <a:buAutoNum type="arabicPeriod"/>
            </a:pPr>
            <a:endParaRPr lang="en-US" altLang="ko-KR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701336" y="2187488"/>
            <a:ext cx="101027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일반 물고기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빠른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일정 속도 넘어가면 장애물 </a:t>
            </a:r>
            <a:r>
              <a:rPr lang="en-US" altLang="ko-KR" dirty="0" smtClean="0"/>
              <a:t>(</a:t>
            </a:r>
            <a:r>
              <a:rPr lang="ko-KR" altLang="en-US" dirty="0" smtClean="0"/>
              <a:t>바위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나무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접촉 시 파괴 후 이동속도 저하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여러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다수가 같이 이동하며 장애물에 접촉 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마리 씩 사라짐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여유가 된다면</a:t>
            </a:r>
            <a:r>
              <a:rPr lang="en-US" altLang="ko-KR" dirty="0"/>
              <a:t> </a:t>
            </a:r>
            <a:r>
              <a:rPr lang="ko-KR" altLang="en-US" dirty="0" smtClean="0"/>
              <a:t>더 많은 종류와 능력 구현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496" y="2399072"/>
            <a:ext cx="13263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  </a:t>
            </a:r>
            <a:r>
              <a:rPr lang="ko-KR" altLang="en-US" sz="5400" dirty="0" err="1" smtClean="0"/>
              <a:t>구현자하고</a:t>
            </a:r>
            <a:r>
              <a:rPr lang="ko-KR" altLang="en-US" sz="5400" dirty="0" smtClean="0"/>
              <a:t> 하는 </a:t>
            </a:r>
            <a:r>
              <a:rPr lang="ko-KR" altLang="en-US" sz="5400" dirty="0" err="1" smtClean="0"/>
              <a:t>텀프로젝트의</a:t>
            </a:r>
            <a:r>
              <a:rPr lang="ko-KR" altLang="en-US" sz="5400" dirty="0" smtClean="0"/>
              <a:t> 개요</a:t>
            </a:r>
            <a:endParaRPr lang="en-US" altLang="ko-KR" sz="54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0" y="3293804"/>
            <a:ext cx="12192000" cy="1474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784407"/>
              </p:ext>
            </p:extLst>
          </p:nvPr>
        </p:nvGraphicFramePr>
        <p:xfrm>
          <a:off x="914400" y="1347018"/>
          <a:ext cx="9304594" cy="459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7508">
                  <a:extLst>
                    <a:ext uri="{9D8B030D-6E8A-4147-A177-3AD203B41FA5}">
                      <a16:colId xmlns:a16="http://schemas.microsoft.com/office/drawing/2014/main" val="1560148005"/>
                    </a:ext>
                  </a:extLst>
                </a:gridCol>
                <a:gridCol w="6757086">
                  <a:extLst>
                    <a:ext uri="{9D8B030D-6E8A-4147-A177-3AD203B41FA5}">
                      <a16:colId xmlns:a16="http://schemas.microsoft.com/office/drawing/2014/main" val="1610392541"/>
                    </a:ext>
                  </a:extLst>
                </a:gridCol>
              </a:tblGrid>
              <a:tr h="7354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제목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미정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100501"/>
                  </a:ext>
                </a:extLst>
              </a:tr>
              <a:tr h="779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소재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바다 속에서 볼 수 있는 생물과 풍경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914483"/>
                  </a:ext>
                </a:extLst>
              </a:tr>
              <a:tr h="972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플랫폼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PC,</a:t>
                      </a:r>
                      <a:r>
                        <a:rPr lang="en-US" altLang="ko-KR" sz="2400" baseline="0" dirty="0" smtClean="0"/>
                        <a:t> *</a:t>
                      </a:r>
                      <a:r>
                        <a:rPr lang="ko-KR" altLang="en-US" sz="2400" baseline="0" dirty="0" smtClean="0"/>
                        <a:t>모바일</a:t>
                      </a:r>
                      <a:r>
                        <a:rPr lang="en-US" altLang="ko-KR" sz="2400" baseline="0" dirty="0" smtClean="0"/>
                        <a:t>(</a:t>
                      </a:r>
                      <a:r>
                        <a:rPr lang="ko-KR" altLang="en-US" sz="2400" baseline="0" dirty="0" smtClean="0"/>
                        <a:t>안드로이드</a:t>
                      </a:r>
                      <a:r>
                        <a:rPr lang="en-US" altLang="ko-KR" sz="2400" baseline="0" dirty="0" smtClean="0"/>
                        <a:t>)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005422"/>
                  </a:ext>
                </a:extLst>
              </a:tr>
              <a:tr h="7795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장르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아케이드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145284"/>
                  </a:ext>
                </a:extLst>
              </a:tr>
              <a:tr h="1323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주요 이용자</a:t>
                      </a:r>
                      <a:endParaRPr lang="ko-KR" alt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000" dirty="0" smtClean="0"/>
                        <a:t>기록 갱신 게임을 좋아하는 유저</a:t>
                      </a:r>
                      <a:endParaRPr lang="en-US" altLang="ko-KR" sz="2000" dirty="0" smtClean="0"/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000" dirty="0" smtClean="0"/>
                        <a:t>바다 속 배경으로 한 게임을 좋아하는 유저</a:t>
                      </a:r>
                      <a:endParaRPr lang="en-US" altLang="ko-KR" sz="2000" dirty="0" smtClean="0"/>
                    </a:p>
                    <a:p>
                      <a:pPr marL="457200" indent="-457200" algn="l" latinLnBrk="1">
                        <a:buAutoNum type="arabicPeriod"/>
                      </a:pPr>
                      <a:r>
                        <a:rPr lang="ko-KR" altLang="en-US" sz="2000" dirty="0" err="1" smtClean="0"/>
                        <a:t>시간떼우기</a:t>
                      </a:r>
                      <a:r>
                        <a:rPr lang="ko-KR" altLang="en-US" sz="2000" dirty="0" smtClean="0"/>
                        <a:t> 용 게임을 좋아하는 유저</a:t>
                      </a:r>
                      <a:endParaRPr lang="ko-KR" alt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460038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57084" y="324465"/>
            <a:ext cx="3411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개요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2611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4" y="324465"/>
            <a:ext cx="416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플레이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300282" y="1427272"/>
            <a:ext cx="108084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2800" dirty="0" smtClean="0"/>
              <a:t>좌우로 이동하면서 랜덤으로 생기는 여러 장애물을 피하면서 플레이</a:t>
            </a:r>
            <a:endParaRPr lang="en-US" altLang="ko-KR" sz="2800" dirty="0" smtClean="0"/>
          </a:p>
          <a:p>
            <a:pPr marL="742950" indent="-742950">
              <a:buAutoNum type="arabicPeriod"/>
            </a:pPr>
            <a:endParaRPr lang="en-US" altLang="ko-KR" sz="2800" dirty="0"/>
          </a:p>
          <a:p>
            <a:pPr marL="742950" indent="-742950">
              <a:buAutoNum type="arabicPeriod"/>
            </a:pPr>
            <a:r>
              <a:rPr lang="ko-KR" altLang="en-US" sz="2800" dirty="0" smtClean="0"/>
              <a:t>무한으로 헤엄치며 기록 갱신을 통해 사람들과 경쟁</a:t>
            </a:r>
            <a:endParaRPr lang="en-US" altLang="ko-KR" sz="2800" dirty="0" smtClean="0"/>
          </a:p>
          <a:p>
            <a:pPr marL="742950" indent="-742950">
              <a:buAutoNum type="arabicPeriod"/>
            </a:pPr>
            <a:endParaRPr lang="en-US" altLang="ko-KR" sz="2800" dirty="0" smtClean="0"/>
          </a:p>
          <a:p>
            <a:pPr marL="742950" indent="-742950">
              <a:buAutoNum type="arabicPeriod"/>
            </a:pPr>
            <a:r>
              <a:rPr lang="ko-KR" altLang="en-US" sz="2800" dirty="0" smtClean="0"/>
              <a:t>물고기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플레이어</a:t>
            </a:r>
            <a:r>
              <a:rPr lang="en-US" altLang="ko-KR" sz="2800" dirty="0" smtClean="0"/>
              <a:t>)</a:t>
            </a:r>
            <a:r>
              <a:rPr lang="ko-KR" altLang="en-US" sz="2800" dirty="0" smtClean="0"/>
              <a:t>가 코인을 모아 다양한 물고기 획득 가능</a:t>
            </a:r>
            <a:endParaRPr lang="en-US" altLang="ko-KR" sz="2800" dirty="0" smtClean="0"/>
          </a:p>
          <a:p>
            <a:pPr marL="742950" indent="-742950">
              <a:buAutoNum type="arabicPeriod"/>
            </a:pPr>
            <a:endParaRPr lang="en-US" altLang="ko-KR" sz="2800" dirty="0"/>
          </a:p>
          <a:p>
            <a:pPr marL="742950" indent="-742950">
              <a:buAutoNum type="arabicPeriod"/>
            </a:pPr>
            <a:r>
              <a:rPr lang="ko-KR" altLang="en-US" sz="2800" dirty="0" smtClean="0"/>
              <a:t>물고기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플레이어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각각의 능력으로 인한 게임의 다양성 부여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258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4" y="324465"/>
            <a:ext cx="7413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플레이 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유사한 게임</a:t>
            </a:r>
            <a:r>
              <a:rPr lang="en-US" altLang="ko-KR" sz="4400" dirty="0" smtClean="0"/>
              <a:t>)</a:t>
            </a:r>
            <a:endParaRPr lang="ko-KR" altLang="en-US" sz="5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88" y="1459628"/>
            <a:ext cx="3856507" cy="4677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63" y="1459627"/>
            <a:ext cx="4771591" cy="46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49383" y="3218449"/>
            <a:ext cx="13863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800" dirty="0" smtClean="0"/>
              <a:t>+</a:t>
            </a:r>
            <a:endParaRPr lang="ko-KR" altLang="en-US" sz="8800" dirty="0"/>
          </a:p>
        </p:txBody>
      </p:sp>
      <p:sp>
        <p:nvSpPr>
          <p:cNvPr id="6" name="TextBox 5"/>
          <p:cNvSpPr txBox="1"/>
          <p:nvPr/>
        </p:nvSpPr>
        <p:spPr>
          <a:xfrm>
            <a:off x="986263" y="6294252"/>
            <a:ext cx="603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다함께</a:t>
            </a:r>
            <a:r>
              <a:rPr lang="ko-KR" altLang="en-US" dirty="0" smtClean="0"/>
              <a:t> 차차차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게임 방식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35731" y="6294252"/>
            <a:ext cx="429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피드</a:t>
            </a:r>
            <a:r>
              <a:rPr lang="ko-KR" altLang="en-US" dirty="0" smtClean="0"/>
              <a:t> 앤 </a:t>
            </a:r>
            <a:r>
              <a:rPr lang="ko-KR" altLang="en-US" dirty="0" err="1" smtClean="0"/>
              <a:t>그로우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피쉬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시점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3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4" y="324465"/>
            <a:ext cx="416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플레이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757083" y="1944210"/>
            <a:ext cx="931907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2400" dirty="0" smtClean="0"/>
              <a:t>플레이어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물고기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–&gt; </a:t>
            </a:r>
            <a:r>
              <a:rPr lang="ko-KR" altLang="en-US" sz="2400" dirty="0" smtClean="0"/>
              <a:t>직접 조종하며 </a:t>
            </a:r>
            <a:r>
              <a:rPr lang="ko-KR" altLang="en-US" sz="2400" dirty="0" err="1" smtClean="0"/>
              <a:t>물고기마다</a:t>
            </a:r>
            <a:r>
              <a:rPr lang="ko-KR" altLang="en-US" sz="2400" dirty="0" smtClean="0"/>
              <a:t> 다양한 </a:t>
            </a:r>
            <a:r>
              <a:rPr lang="ko-KR" altLang="en-US" sz="2400" dirty="0" err="1" smtClean="0"/>
              <a:t>능력부여</a:t>
            </a:r>
            <a:r>
              <a:rPr lang="ko-KR" altLang="en-US" sz="2400" dirty="0" smtClean="0"/>
              <a:t>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en-US" altLang="ko-KR" sz="2400" dirty="0" smtClean="0"/>
              <a:t>2.   </a:t>
            </a:r>
            <a:r>
              <a:rPr lang="ko-KR" altLang="en-US" sz="2400" dirty="0" smtClean="0"/>
              <a:t>장애물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바위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해조류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상어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바위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나무 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부딪히면 게임오버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해조류 </a:t>
            </a:r>
            <a:r>
              <a:rPr lang="en-US" altLang="ko-KR" sz="2400" dirty="0" smtClean="0"/>
              <a:t>: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접촉 시 이동속도 저하</a:t>
            </a:r>
            <a:endParaRPr lang="en-US" altLang="ko-KR" sz="2400" dirty="0" smtClean="0"/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상어 </a:t>
            </a:r>
            <a:r>
              <a:rPr lang="en-US" altLang="ko-KR" sz="2400" dirty="0" smtClean="0"/>
              <a:t>: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뒤에서 따라오는 장애물</a:t>
            </a:r>
            <a:r>
              <a:rPr lang="en-US" altLang="ko-KR" sz="2400" dirty="0" smtClean="0"/>
              <a:t>.</a:t>
            </a:r>
            <a:r>
              <a:rPr lang="ko-KR" altLang="en-US" sz="2400" dirty="0" smtClean="0"/>
              <a:t> 해조류에 여러 번 접촉 하여 상어에게 부딪히면 게임오버</a:t>
            </a: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sz="2400" dirty="0"/>
          </a:p>
          <a:p>
            <a:pPr marL="457200" indent="-457200">
              <a:buAutoNum type="arabicPeriod" startAt="3"/>
            </a:pPr>
            <a:r>
              <a:rPr lang="ko-KR" altLang="en-US" sz="2400" dirty="0" smtClean="0"/>
              <a:t>게임 아이템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코인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-&gt; </a:t>
            </a:r>
            <a:r>
              <a:rPr lang="ko-KR" altLang="en-US" sz="2400" dirty="0" smtClean="0"/>
              <a:t>게임 자원이며 다양한 물고기를 뽑을 수 있는 재미 요소</a:t>
            </a:r>
            <a:endParaRPr lang="en-US" altLang="ko-KR" sz="2400" dirty="0" smtClean="0"/>
          </a:p>
          <a:p>
            <a:pPr marL="514350" indent="-514350">
              <a:buAutoNum type="arabicPeriod"/>
            </a:pPr>
            <a:endParaRPr lang="en-US" altLang="ko-KR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5905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7084" y="324465"/>
            <a:ext cx="4168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그래픽</a:t>
            </a:r>
            <a:endParaRPr lang="ko-KR" alt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757084" y="1396313"/>
            <a:ext cx="104381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1</a:t>
            </a:r>
            <a:r>
              <a:rPr lang="ko-KR" altLang="en-US" sz="3600" dirty="0" smtClean="0"/>
              <a:t>차 계획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-&gt; </a:t>
            </a:r>
            <a:r>
              <a:rPr lang="ko-KR" altLang="en-US" sz="3600" dirty="0" err="1" smtClean="0"/>
              <a:t>유니티</a:t>
            </a:r>
            <a:r>
              <a:rPr lang="ko-KR" altLang="en-US" sz="3600" dirty="0" smtClean="0"/>
              <a:t> 무료 </a:t>
            </a:r>
            <a:r>
              <a:rPr lang="ko-KR" altLang="en-US" sz="3600" dirty="0" err="1" smtClean="0"/>
              <a:t>에셋</a:t>
            </a:r>
            <a:r>
              <a:rPr lang="ko-KR" altLang="en-US" sz="3600" dirty="0" smtClean="0"/>
              <a:t> 사용</a:t>
            </a:r>
            <a:r>
              <a:rPr lang="en-US" altLang="ko-KR" sz="3600" dirty="0" smtClean="0"/>
              <a:t>(Fish - </a:t>
            </a:r>
            <a:r>
              <a:rPr lang="en-US" altLang="ko-KR" sz="3600" dirty="0" err="1" smtClean="0"/>
              <a:t>PolyPack</a:t>
            </a:r>
            <a:r>
              <a:rPr lang="en-US" altLang="ko-KR" sz="3600" dirty="0" smtClean="0"/>
              <a:t>)</a:t>
            </a:r>
            <a:endParaRPr lang="ko-KR" altLang="en-US" sz="3600" dirty="0" smtClean="0"/>
          </a:p>
          <a:p>
            <a:endParaRPr lang="en-US" altLang="ko-KR" sz="3600" dirty="0"/>
          </a:p>
          <a:p>
            <a:r>
              <a:rPr lang="en-US" altLang="ko-KR" sz="3600" dirty="0" smtClean="0"/>
              <a:t>2</a:t>
            </a:r>
            <a:r>
              <a:rPr lang="ko-KR" altLang="en-US" sz="3600" dirty="0" smtClean="0"/>
              <a:t>차 계획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en-US" altLang="ko-KR" sz="3600" dirty="0" smtClean="0"/>
              <a:t>-&gt; 3D </a:t>
            </a:r>
            <a:r>
              <a:rPr lang="ko-KR" altLang="en-US" sz="3600" dirty="0" smtClean="0"/>
              <a:t>모델링을 통해 직접 제작 </a:t>
            </a:r>
            <a:r>
              <a:rPr lang="en-US" altLang="ko-KR" sz="3600" dirty="0" smtClean="0"/>
              <a:t>(</a:t>
            </a:r>
            <a:r>
              <a:rPr lang="ko-KR" altLang="en-US" sz="3600" dirty="0" err="1" smtClean="0"/>
              <a:t>블렌더</a:t>
            </a:r>
            <a:r>
              <a:rPr lang="en-US" altLang="ko-KR" sz="36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240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7084" y="324465"/>
            <a:ext cx="7361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/>
              <a:t>게임 </a:t>
            </a:r>
            <a:r>
              <a:rPr lang="ko-KR" altLang="en-US" sz="5400" smtClean="0"/>
              <a:t>그래픽 </a:t>
            </a:r>
            <a:r>
              <a:rPr lang="en-US" altLang="ko-KR" sz="5400" dirty="0" smtClean="0"/>
              <a:t>(</a:t>
            </a:r>
            <a:r>
              <a:rPr lang="ko-KR" altLang="en-US" sz="5400" dirty="0" smtClean="0"/>
              <a:t>예시</a:t>
            </a:r>
            <a:r>
              <a:rPr lang="en-US" altLang="ko-KR" sz="5400" dirty="0" smtClean="0"/>
              <a:t>)</a:t>
            </a:r>
            <a:endParaRPr lang="ko-KR" altLang="en-US" sz="5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86" y="1754659"/>
            <a:ext cx="5359299" cy="37496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70586" y="5641823"/>
            <a:ext cx="401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길건너</a:t>
            </a:r>
            <a:r>
              <a:rPr lang="ko-KR" altLang="en-US" dirty="0" smtClean="0"/>
              <a:t> 친구들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426" y="3274066"/>
            <a:ext cx="4877225" cy="236775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272" y="1754659"/>
            <a:ext cx="3314700" cy="1743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35255" y="5641823"/>
            <a:ext cx="3852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게임</a:t>
            </a:r>
            <a:r>
              <a:rPr lang="en-US" altLang="ko-KR" dirty="0" smtClean="0"/>
              <a:t>: </a:t>
            </a:r>
            <a:r>
              <a:rPr lang="ko-KR" altLang="en-US" dirty="0" smtClean="0"/>
              <a:t>마인크래프트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24865" y="6178378"/>
            <a:ext cx="379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복쉘</a:t>
            </a:r>
            <a:r>
              <a:rPr lang="ko-KR" altLang="en-US" dirty="0" smtClean="0"/>
              <a:t> 기반의 그래픽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369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837</Words>
  <Application>Microsoft Office PowerPoint</Application>
  <PresentationFormat>와이드스크린</PresentationFormat>
  <Paragraphs>164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20</cp:revision>
  <dcterms:created xsi:type="dcterms:W3CDTF">2021-11-04T05:42:34Z</dcterms:created>
  <dcterms:modified xsi:type="dcterms:W3CDTF">2021-11-04T09:11:10Z</dcterms:modified>
</cp:coreProperties>
</file>