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941DD-687A-47D6-AFA9-0E2668C66C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EC4676-7326-4737-AB16-F6D91C19B2B9}">
      <dgm:prSet/>
      <dgm:spPr/>
      <dgm:t>
        <a:bodyPr/>
        <a:lstStyle/>
        <a:p>
          <a:r>
            <a:rPr lang="ko-KR"/>
            <a:t>개발 계획</a:t>
          </a:r>
          <a:endParaRPr lang="en-US"/>
        </a:p>
      </dgm:t>
    </dgm:pt>
    <dgm:pt modelId="{1DB33520-04EF-4DB1-B2F2-BE33EFED3860}" type="parTrans" cxnId="{D52B37B3-4C36-4E64-B995-BAE8D92F2537}">
      <dgm:prSet/>
      <dgm:spPr/>
      <dgm:t>
        <a:bodyPr/>
        <a:lstStyle/>
        <a:p>
          <a:endParaRPr lang="en-US"/>
        </a:p>
      </dgm:t>
    </dgm:pt>
    <dgm:pt modelId="{6EA4E4A4-7C34-4066-964D-6EAEADEC4E03}" type="sibTrans" cxnId="{D52B37B3-4C36-4E64-B995-BAE8D92F2537}">
      <dgm:prSet/>
      <dgm:spPr/>
      <dgm:t>
        <a:bodyPr/>
        <a:lstStyle/>
        <a:p>
          <a:endParaRPr lang="en-US"/>
        </a:p>
      </dgm:t>
    </dgm:pt>
    <dgm:pt modelId="{28926DF2-E1F9-44A1-9BD5-C97AA9BD2BC6}">
      <dgm:prSet/>
      <dgm:spPr/>
      <dgm:t>
        <a:bodyPr/>
        <a:lstStyle/>
        <a:p>
          <a:r>
            <a:rPr lang="ko-KR"/>
            <a:t>목적</a:t>
          </a:r>
          <a:r>
            <a:rPr lang="en-US"/>
            <a:t>/</a:t>
          </a:r>
          <a:r>
            <a:rPr lang="ko-KR"/>
            <a:t>기대효과</a:t>
          </a:r>
          <a:endParaRPr lang="en-US"/>
        </a:p>
      </dgm:t>
    </dgm:pt>
    <dgm:pt modelId="{E80047BD-56C9-40B4-95EC-7AD642514FBE}" type="parTrans" cxnId="{834FFB7F-3812-45BB-BA83-899A7940FEC3}">
      <dgm:prSet/>
      <dgm:spPr/>
      <dgm:t>
        <a:bodyPr/>
        <a:lstStyle/>
        <a:p>
          <a:endParaRPr lang="en-US"/>
        </a:p>
      </dgm:t>
    </dgm:pt>
    <dgm:pt modelId="{B3869D92-2677-4F17-8D8D-9893265601B5}" type="sibTrans" cxnId="{834FFB7F-3812-45BB-BA83-899A7940FEC3}">
      <dgm:prSet/>
      <dgm:spPr/>
      <dgm:t>
        <a:bodyPr/>
        <a:lstStyle/>
        <a:p>
          <a:endParaRPr lang="en-US"/>
        </a:p>
      </dgm:t>
    </dgm:pt>
    <dgm:pt modelId="{5A16A600-D3F9-4F15-968C-9D7D2F8C4A21}">
      <dgm:prSet/>
      <dgm:spPr/>
      <dgm:t>
        <a:bodyPr/>
        <a:lstStyle/>
        <a:p>
          <a:r>
            <a:rPr lang="ko-KR"/>
            <a:t>내용 및 방법</a:t>
          </a:r>
          <a:endParaRPr lang="en-US"/>
        </a:p>
      </dgm:t>
    </dgm:pt>
    <dgm:pt modelId="{630526BE-2399-41E6-94C3-1D3A31709E93}" type="parTrans" cxnId="{6531F16F-8A79-425D-8B2A-06FF3B14ABED}">
      <dgm:prSet/>
      <dgm:spPr/>
      <dgm:t>
        <a:bodyPr/>
        <a:lstStyle/>
        <a:p>
          <a:endParaRPr lang="en-US"/>
        </a:p>
      </dgm:t>
    </dgm:pt>
    <dgm:pt modelId="{A8D60145-D0A9-4A8D-A237-3B36069C9A64}" type="sibTrans" cxnId="{6531F16F-8A79-425D-8B2A-06FF3B14ABED}">
      <dgm:prSet/>
      <dgm:spPr/>
      <dgm:t>
        <a:bodyPr/>
        <a:lstStyle/>
        <a:p>
          <a:endParaRPr lang="en-US"/>
        </a:p>
      </dgm:t>
    </dgm:pt>
    <dgm:pt modelId="{E7D1B516-327D-48F8-930A-49A585E136B7}">
      <dgm:prSet/>
      <dgm:spPr/>
      <dgm:t>
        <a:bodyPr/>
        <a:lstStyle/>
        <a:p>
          <a:r>
            <a:rPr lang="ko-KR"/>
            <a:t>일정</a:t>
          </a:r>
          <a:endParaRPr lang="en-US"/>
        </a:p>
      </dgm:t>
    </dgm:pt>
    <dgm:pt modelId="{25EFC126-BC0E-4121-87A0-66247DB36CAB}" type="parTrans" cxnId="{3DA4E149-DF15-470B-8C7A-4C46DBD4A907}">
      <dgm:prSet/>
      <dgm:spPr/>
      <dgm:t>
        <a:bodyPr/>
        <a:lstStyle/>
        <a:p>
          <a:endParaRPr lang="en-US"/>
        </a:p>
      </dgm:t>
    </dgm:pt>
    <dgm:pt modelId="{A15E00F1-6A2E-4A19-938B-A3D9104ED62E}" type="sibTrans" cxnId="{3DA4E149-DF15-470B-8C7A-4C46DBD4A907}">
      <dgm:prSet/>
      <dgm:spPr/>
      <dgm:t>
        <a:bodyPr/>
        <a:lstStyle/>
        <a:p>
          <a:endParaRPr lang="en-US"/>
        </a:p>
      </dgm:t>
    </dgm:pt>
    <dgm:pt modelId="{A64DE265-A870-4DC5-8DD3-1218A6967ACE}">
      <dgm:prSet/>
      <dgm:spPr/>
      <dgm:t>
        <a:bodyPr/>
        <a:lstStyle/>
        <a:p>
          <a:r>
            <a:rPr lang="ko-KR"/>
            <a:t>참고</a:t>
          </a:r>
          <a:endParaRPr lang="en-US"/>
        </a:p>
      </dgm:t>
    </dgm:pt>
    <dgm:pt modelId="{055DB499-0851-4E9C-975B-8B34453EA75A}" type="parTrans" cxnId="{351EF46D-879C-4A7D-BE7D-1CFCB1787A0E}">
      <dgm:prSet/>
      <dgm:spPr/>
      <dgm:t>
        <a:bodyPr/>
        <a:lstStyle/>
        <a:p>
          <a:endParaRPr lang="en-US"/>
        </a:p>
      </dgm:t>
    </dgm:pt>
    <dgm:pt modelId="{799D55F2-F66B-4D10-9923-D64ABB718ECA}" type="sibTrans" cxnId="{351EF46D-879C-4A7D-BE7D-1CFCB1787A0E}">
      <dgm:prSet/>
      <dgm:spPr/>
      <dgm:t>
        <a:bodyPr/>
        <a:lstStyle/>
        <a:p>
          <a:endParaRPr lang="en-US"/>
        </a:p>
      </dgm:t>
    </dgm:pt>
    <dgm:pt modelId="{7A350124-AAA8-4A6C-994A-4F55F488422D}" type="pres">
      <dgm:prSet presAssocID="{0E8941DD-687A-47D6-AFA9-0E2668C66CC8}" presName="Name0" presStyleCnt="0">
        <dgm:presLayoutVars>
          <dgm:dir/>
          <dgm:resizeHandles val="exact"/>
        </dgm:presLayoutVars>
      </dgm:prSet>
      <dgm:spPr/>
    </dgm:pt>
    <dgm:pt modelId="{2C19EDB3-48D3-4416-8874-F35848F456D7}" type="pres">
      <dgm:prSet presAssocID="{9DEC4676-7326-4737-AB16-F6D91C19B2B9}" presName="node" presStyleLbl="node1" presStyleIdx="0" presStyleCnt="5">
        <dgm:presLayoutVars>
          <dgm:bulletEnabled val="1"/>
        </dgm:presLayoutVars>
      </dgm:prSet>
      <dgm:spPr/>
    </dgm:pt>
    <dgm:pt modelId="{E046EEB6-9933-4D4A-A829-60BF270D1255}" type="pres">
      <dgm:prSet presAssocID="{6EA4E4A4-7C34-4066-964D-6EAEADEC4E03}" presName="sibTrans" presStyleLbl="sibTrans2D1" presStyleIdx="0" presStyleCnt="4"/>
      <dgm:spPr/>
    </dgm:pt>
    <dgm:pt modelId="{B7E964D3-4F58-4416-9DF4-9AB326C0BE06}" type="pres">
      <dgm:prSet presAssocID="{6EA4E4A4-7C34-4066-964D-6EAEADEC4E03}" presName="connectorText" presStyleLbl="sibTrans2D1" presStyleIdx="0" presStyleCnt="4"/>
      <dgm:spPr/>
    </dgm:pt>
    <dgm:pt modelId="{4C3F470F-0A22-4A2C-965C-EC24C4C2939A}" type="pres">
      <dgm:prSet presAssocID="{28926DF2-E1F9-44A1-9BD5-C97AA9BD2BC6}" presName="node" presStyleLbl="node1" presStyleIdx="1" presStyleCnt="5">
        <dgm:presLayoutVars>
          <dgm:bulletEnabled val="1"/>
        </dgm:presLayoutVars>
      </dgm:prSet>
      <dgm:spPr/>
    </dgm:pt>
    <dgm:pt modelId="{F83425EC-F5C7-48F3-911F-5F12432A41C6}" type="pres">
      <dgm:prSet presAssocID="{B3869D92-2677-4F17-8D8D-9893265601B5}" presName="sibTrans" presStyleLbl="sibTrans2D1" presStyleIdx="1" presStyleCnt="4"/>
      <dgm:spPr/>
    </dgm:pt>
    <dgm:pt modelId="{69BA874A-8297-4E38-BD51-41D73E59DCAF}" type="pres">
      <dgm:prSet presAssocID="{B3869D92-2677-4F17-8D8D-9893265601B5}" presName="connectorText" presStyleLbl="sibTrans2D1" presStyleIdx="1" presStyleCnt="4"/>
      <dgm:spPr/>
    </dgm:pt>
    <dgm:pt modelId="{7A277A93-216A-42A3-9950-2CB924D12570}" type="pres">
      <dgm:prSet presAssocID="{5A16A600-D3F9-4F15-968C-9D7D2F8C4A21}" presName="node" presStyleLbl="node1" presStyleIdx="2" presStyleCnt="5">
        <dgm:presLayoutVars>
          <dgm:bulletEnabled val="1"/>
        </dgm:presLayoutVars>
      </dgm:prSet>
      <dgm:spPr/>
    </dgm:pt>
    <dgm:pt modelId="{A5B457B0-DAC8-4D6D-8E17-B11B8FBDE815}" type="pres">
      <dgm:prSet presAssocID="{A8D60145-D0A9-4A8D-A237-3B36069C9A64}" presName="sibTrans" presStyleLbl="sibTrans2D1" presStyleIdx="2" presStyleCnt="4"/>
      <dgm:spPr/>
    </dgm:pt>
    <dgm:pt modelId="{3B5F7551-0520-4CEE-88FF-3A2A176E01AA}" type="pres">
      <dgm:prSet presAssocID="{A8D60145-D0A9-4A8D-A237-3B36069C9A64}" presName="connectorText" presStyleLbl="sibTrans2D1" presStyleIdx="2" presStyleCnt="4"/>
      <dgm:spPr/>
    </dgm:pt>
    <dgm:pt modelId="{881C0453-B496-448B-AAA6-7A4B7369A347}" type="pres">
      <dgm:prSet presAssocID="{E7D1B516-327D-48F8-930A-49A585E136B7}" presName="node" presStyleLbl="node1" presStyleIdx="3" presStyleCnt="5">
        <dgm:presLayoutVars>
          <dgm:bulletEnabled val="1"/>
        </dgm:presLayoutVars>
      </dgm:prSet>
      <dgm:spPr/>
    </dgm:pt>
    <dgm:pt modelId="{2DDEAC4E-6009-48D9-B903-B91BBEB1C4C4}" type="pres">
      <dgm:prSet presAssocID="{A15E00F1-6A2E-4A19-938B-A3D9104ED62E}" presName="sibTrans" presStyleLbl="sibTrans2D1" presStyleIdx="3" presStyleCnt="4"/>
      <dgm:spPr/>
    </dgm:pt>
    <dgm:pt modelId="{CEF201F5-1D84-415B-AFE7-A42A3FBD95B3}" type="pres">
      <dgm:prSet presAssocID="{A15E00F1-6A2E-4A19-938B-A3D9104ED62E}" presName="connectorText" presStyleLbl="sibTrans2D1" presStyleIdx="3" presStyleCnt="4"/>
      <dgm:spPr/>
    </dgm:pt>
    <dgm:pt modelId="{66F3F75F-23BD-4D50-89F6-E9F63B0489E3}" type="pres">
      <dgm:prSet presAssocID="{A64DE265-A870-4DC5-8DD3-1218A6967ACE}" presName="node" presStyleLbl="node1" presStyleIdx="4" presStyleCnt="5">
        <dgm:presLayoutVars>
          <dgm:bulletEnabled val="1"/>
        </dgm:presLayoutVars>
      </dgm:prSet>
      <dgm:spPr/>
    </dgm:pt>
  </dgm:ptLst>
  <dgm:cxnLst>
    <dgm:cxn modelId="{6B3D0B10-40E8-4C54-A952-349F11E4862F}" type="presOf" srcId="{5A16A600-D3F9-4F15-968C-9D7D2F8C4A21}" destId="{7A277A93-216A-42A3-9950-2CB924D12570}" srcOrd="0" destOrd="0" presId="urn:microsoft.com/office/officeart/2005/8/layout/process1"/>
    <dgm:cxn modelId="{573FBA1B-7E60-44E4-A050-E4225B6D9EAC}" type="presOf" srcId="{A8D60145-D0A9-4A8D-A237-3B36069C9A64}" destId="{A5B457B0-DAC8-4D6D-8E17-B11B8FBDE815}" srcOrd="0" destOrd="0" presId="urn:microsoft.com/office/officeart/2005/8/layout/process1"/>
    <dgm:cxn modelId="{FB4C8232-DDBB-4220-BE30-44E95738DA9A}" type="presOf" srcId="{A8D60145-D0A9-4A8D-A237-3B36069C9A64}" destId="{3B5F7551-0520-4CEE-88FF-3A2A176E01AA}" srcOrd="1" destOrd="0" presId="urn:microsoft.com/office/officeart/2005/8/layout/process1"/>
    <dgm:cxn modelId="{0C825934-4960-4E37-ACB4-6A93A02CE1EE}" type="presOf" srcId="{A15E00F1-6A2E-4A19-938B-A3D9104ED62E}" destId="{CEF201F5-1D84-415B-AFE7-A42A3FBD95B3}" srcOrd="1" destOrd="0" presId="urn:microsoft.com/office/officeart/2005/8/layout/process1"/>
    <dgm:cxn modelId="{D566E23D-83DD-4C67-AEFB-A007C1BD3040}" type="presOf" srcId="{6EA4E4A4-7C34-4066-964D-6EAEADEC4E03}" destId="{E046EEB6-9933-4D4A-A829-60BF270D1255}" srcOrd="0" destOrd="0" presId="urn:microsoft.com/office/officeart/2005/8/layout/process1"/>
    <dgm:cxn modelId="{DD84805F-FCDE-4A7F-9C5E-952A549218B5}" type="presOf" srcId="{A15E00F1-6A2E-4A19-938B-A3D9104ED62E}" destId="{2DDEAC4E-6009-48D9-B903-B91BBEB1C4C4}" srcOrd="0" destOrd="0" presId="urn:microsoft.com/office/officeart/2005/8/layout/process1"/>
    <dgm:cxn modelId="{E95C4762-797A-40A3-9398-86D3F5A1ED34}" type="presOf" srcId="{0E8941DD-687A-47D6-AFA9-0E2668C66CC8}" destId="{7A350124-AAA8-4A6C-994A-4F55F488422D}" srcOrd="0" destOrd="0" presId="urn:microsoft.com/office/officeart/2005/8/layout/process1"/>
    <dgm:cxn modelId="{8C970266-CD4B-46CF-8AEA-62BA6116F2FB}" type="presOf" srcId="{B3869D92-2677-4F17-8D8D-9893265601B5}" destId="{F83425EC-F5C7-48F3-911F-5F12432A41C6}" srcOrd="0" destOrd="0" presId="urn:microsoft.com/office/officeart/2005/8/layout/process1"/>
    <dgm:cxn modelId="{3DA4E149-DF15-470B-8C7A-4C46DBD4A907}" srcId="{0E8941DD-687A-47D6-AFA9-0E2668C66CC8}" destId="{E7D1B516-327D-48F8-930A-49A585E136B7}" srcOrd="3" destOrd="0" parTransId="{25EFC126-BC0E-4121-87A0-66247DB36CAB}" sibTransId="{A15E00F1-6A2E-4A19-938B-A3D9104ED62E}"/>
    <dgm:cxn modelId="{351EF46D-879C-4A7D-BE7D-1CFCB1787A0E}" srcId="{0E8941DD-687A-47D6-AFA9-0E2668C66CC8}" destId="{A64DE265-A870-4DC5-8DD3-1218A6967ACE}" srcOrd="4" destOrd="0" parTransId="{055DB499-0851-4E9C-975B-8B34453EA75A}" sibTransId="{799D55F2-F66B-4D10-9923-D64ABB718ECA}"/>
    <dgm:cxn modelId="{5C53F74D-5712-4146-B720-D34CA68BA98F}" type="presOf" srcId="{A64DE265-A870-4DC5-8DD3-1218A6967ACE}" destId="{66F3F75F-23BD-4D50-89F6-E9F63B0489E3}" srcOrd="0" destOrd="0" presId="urn:microsoft.com/office/officeart/2005/8/layout/process1"/>
    <dgm:cxn modelId="{6531F16F-8A79-425D-8B2A-06FF3B14ABED}" srcId="{0E8941DD-687A-47D6-AFA9-0E2668C66CC8}" destId="{5A16A600-D3F9-4F15-968C-9D7D2F8C4A21}" srcOrd="2" destOrd="0" parTransId="{630526BE-2399-41E6-94C3-1D3A31709E93}" sibTransId="{A8D60145-D0A9-4A8D-A237-3B36069C9A64}"/>
    <dgm:cxn modelId="{392BD771-E60C-4ABB-86B3-AE62DDC2A524}" type="presOf" srcId="{28926DF2-E1F9-44A1-9BD5-C97AA9BD2BC6}" destId="{4C3F470F-0A22-4A2C-965C-EC24C4C2939A}" srcOrd="0" destOrd="0" presId="urn:microsoft.com/office/officeart/2005/8/layout/process1"/>
    <dgm:cxn modelId="{F4E84956-2281-4E46-8972-A625A9F7E803}" type="presOf" srcId="{9DEC4676-7326-4737-AB16-F6D91C19B2B9}" destId="{2C19EDB3-48D3-4416-8874-F35848F456D7}" srcOrd="0" destOrd="0" presId="urn:microsoft.com/office/officeart/2005/8/layout/process1"/>
    <dgm:cxn modelId="{834FFB7F-3812-45BB-BA83-899A7940FEC3}" srcId="{0E8941DD-687A-47D6-AFA9-0E2668C66CC8}" destId="{28926DF2-E1F9-44A1-9BD5-C97AA9BD2BC6}" srcOrd="1" destOrd="0" parTransId="{E80047BD-56C9-40B4-95EC-7AD642514FBE}" sibTransId="{B3869D92-2677-4F17-8D8D-9893265601B5}"/>
    <dgm:cxn modelId="{C3663895-963A-459A-AE2E-231940303301}" type="presOf" srcId="{6EA4E4A4-7C34-4066-964D-6EAEADEC4E03}" destId="{B7E964D3-4F58-4416-9DF4-9AB326C0BE06}" srcOrd="1" destOrd="0" presId="urn:microsoft.com/office/officeart/2005/8/layout/process1"/>
    <dgm:cxn modelId="{D4A81CA5-A9FF-4F34-9D9A-94D8F64193A8}" type="presOf" srcId="{E7D1B516-327D-48F8-930A-49A585E136B7}" destId="{881C0453-B496-448B-AAA6-7A4B7369A347}" srcOrd="0" destOrd="0" presId="urn:microsoft.com/office/officeart/2005/8/layout/process1"/>
    <dgm:cxn modelId="{D52B37B3-4C36-4E64-B995-BAE8D92F2537}" srcId="{0E8941DD-687A-47D6-AFA9-0E2668C66CC8}" destId="{9DEC4676-7326-4737-AB16-F6D91C19B2B9}" srcOrd="0" destOrd="0" parTransId="{1DB33520-04EF-4DB1-B2F2-BE33EFED3860}" sibTransId="{6EA4E4A4-7C34-4066-964D-6EAEADEC4E03}"/>
    <dgm:cxn modelId="{9E9101DD-7DD6-4913-95F6-9519CAE67E55}" type="presOf" srcId="{B3869D92-2677-4F17-8D8D-9893265601B5}" destId="{69BA874A-8297-4E38-BD51-41D73E59DCAF}" srcOrd="1" destOrd="0" presId="urn:microsoft.com/office/officeart/2005/8/layout/process1"/>
    <dgm:cxn modelId="{762F53FA-CEA9-43E4-9A94-186472990784}" type="presParOf" srcId="{7A350124-AAA8-4A6C-994A-4F55F488422D}" destId="{2C19EDB3-48D3-4416-8874-F35848F456D7}" srcOrd="0" destOrd="0" presId="urn:microsoft.com/office/officeart/2005/8/layout/process1"/>
    <dgm:cxn modelId="{AEB00970-EB1C-4B47-BBC9-5E95FF5F0047}" type="presParOf" srcId="{7A350124-AAA8-4A6C-994A-4F55F488422D}" destId="{E046EEB6-9933-4D4A-A829-60BF270D1255}" srcOrd="1" destOrd="0" presId="urn:microsoft.com/office/officeart/2005/8/layout/process1"/>
    <dgm:cxn modelId="{A90DE0A5-BF3E-4C91-8905-6D4155A577D7}" type="presParOf" srcId="{E046EEB6-9933-4D4A-A829-60BF270D1255}" destId="{B7E964D3-4F58-4416-9DF4-9AB326C0BE06}" srcOrd="0" destOrd="0" presId="urn:microsoft.com/office/officeart/2005/8/layout/process1"/>
    <dgm:cxn modelId="{BF91766C-2C93-4255-8177-383255F40CD6}" type="presParOf" srcId="{7A350124-AAA8-4A6C-994A-4F55F488422D}" destId="{4C3F470F-0A22-4A2C-965C-EC24C4C2939A}" srcOrd="2" destOrd="0" presId="urn:microsoft.com/office/officeart/2005/8/layout/process1"/>
    <dgm:cxn modelId="{72494356-592E-410B-BC7E-0CB79390AEC2}" type="presParOf" srcId="{7A350124-AAA8-4A6C-994A-4F55F488422D}" destId="{F83425EC-F5C7-48F3-911F-5F12432A41C6}" srcOrd="3" destOrd="0" presId="urn:microsoft.com/office/officeart/2005/8/layout/process1"/>
    <dgm:cxn modelId="{3A58B68B-5F17-48AD-9CD5-25C7AD82FB64}" type="presParOf" srcId="{F83425EC-F5C7-48F3-911F-5F12432A41C6}" destId="{69BA874A-8297-4E38-BD51-41D73E59DCAF}" srcOrd="0" destOrd="0" presId="urn:microsoft.com/office/officeart/2005/8/layout/process1"/>
    <dgm:cxn modelId="{0CF7103C-D3F0-4F4B-BDC4-330DCB54FB59}" type="presParOf" srcId="{7A350124-AAA8-4A6C-994A-4F55F488422D}" destId="{7A277A93-216A-42A3-9950-2CB924D12570}" srcOrd="4" destOrd="0" presId="urn:microsoft.com/office/officeart/2005/8/layout/process1"/>
    <dgm:cxn modelId="{5483112B-0E56-464E-A979-A11471683A1F}" type="presParOf" srcId="{7A350124-AAA8-4A6C-994A-4F55F488422D}" destId="{A5B457B0-DAC8-4D6D-8E17-B11B8FBDE815}" srcOrd="5" destOrd="0" presId="urn:microsoft.com/office/officeart/2005/8/layout/process1"/>
    <dgm:cxn modelId="{6C4133F5-05D4-44DC-B43C-16BA19805D1B}" type="presParOf" srcId="{A5B457B0-DAC8-4D6D-8E17-B11B8FBDE815}" destId="{3B5F7551-0520-4CEE-88FF-3A2A176E01AA}" srcOrd="0" destOrd="0" presId="urn:microsoft.com/office/officeart/2005/8/layout/process1"/>
    <dgm:cxn modelId="{6EC4646C-9243-4727-B0B7-16B5F024C7EB}" type="presParOf" srcId="{7A350124-AAA8-4A6C-994A-4F55F488422D}" destId="{881C0453-B496-448B-AAA6-7A4B7369A347}" srcOrd="6" destOrd="0" presId="urn:microsoft.com/office/officeart/2005/8/layout/process1"/>
    <dgm:cxn modelId="{8C7D6569-BA23-4F80-8A3A-53C8F034EF41}" type="presParOf" srcId="{7A350124-AAA8-4A6C-994A-4F55F488422D}" destId="{2DDEAC4E-6009-48D9-B903-B91BBEB1C4C4}" srcOrd="7" destOrd="0" presId="urn:microsoft.com/office/officeart/2005/8/layout/process1"/>
    <dgm:cxn modelId="{C31190BF-AABB-4603-8DD8-7A796FBA86F9}" type="presParOf" srcId="{2DDEAC4E-6009-48D9-B903-B91BBEB1C4C4}" destId="{CEF201F5-1D84-415B-AFE7-A42A3FBD95B3}" srcOrd="0" destOrd="0" presId="urn:microsoft.com/office/officeart/2005/8/layout/process1"/>
    <dgm:cxn modelId="{4217F726-4B54-4F13-9872-DD83D50E309C}" type="presParOf" srcId="{7A350124-AAA8-4A6C-994A-4F55F488422D}" destId="{66F3F75F-23BD-4D50-89F6-E9F63B0489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9CDD1-0FEC-4B2E-BC0F-3E628B8F27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F7FF98-B59E-4912-B284-571F53F81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</a:t>
          </a:r>
          <a:r>
            <a:rPr lang="ko-KR"/>
            <a:t>데이터 선택하기</a:t>
          </a:r>
          <a:r>
            <a:rPr lang="en-US"/>
            <a:t>(</a:t>
          </a:r>
          <a:r>
            <a:rPr lang="ko-KR"/>
            <a:t>이미 선택을 했다</a:t>
          </a:r>
          <a:r>
            <a:rPr lang="en-US"/>
            <a:t>.)</a:t>
          </a:r>
        </a:p>
      </dgm:t>
    </dgm:pt>
    <dgm:pt modelId="{6E5B3C2D-6EDF-4DA0-A7AB-852BEA317B82}" type="parTrans" cxnId="{CD7BFF2C-4CC3-497C-BA0B-9012915139A0}">
      <dgm:prSet/>
      <dgm:spPr/>
      <dgm:t>
        <a:bodyPr/>
        <a:lstStyle/>
        <a:p>
          <a:endParaRPr lang="en-US"/>
        </a:p>
      </dgm:t>
    </dgm:pt>
    <dgm:pt modelId="{5904727B-A14E-4CEE-82D6-E3F64F3EF201}" type="sibTrans" cxnId="{CD7BFF2C-4CC3-497C-BA0B-9012915139A0}">
      <dgm:prSet/>
      <dgm:spPr/>
      <dgm:t>
        <a:bodyPr/>
        <a:lstStyle/>
        <a:p>
          <a:endParaRPr lang="en-US"/>
        </a:p>
      </dgm:t>
    </dgm:pt>
    <dgm:pt modelId="{40A736FD-F0D0-449A-92B6-EEBF9C230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</a:t>
          </a:r>
          <a:r>
            <a:rPr lang="ko-KR"/>
            <a:t>데이터 전처리</a:t>
          </a:r>
          <a:endParaRPr lang="en-US"/>
        </a:p>
      </dgm:t>
    </dgm:pt>
    <dgm:pt modelId="{D85EF80F-6A4D-4AFD-B6B8-CB5D94FB2554}" type="parTrans" cxnId="{FD82E89A-915B-47D3-8B9E-38948314A4B4}">
      <dgm:prSet/>
      <dgm:spPr/>
      <dgm:t>
        <a:bodyPr/>
        <a:lstStyle/>
        <a:p>
          <a:endParaRPr lang="en-US"/>
        </a:p>
      </dgm:t>
    </dgm:pt>
    <dgm:pt modelId="{909E9DDD-4BC6-4C7F-BE1D-D2A2345A0A7F}" type="sibTrans" cxnId="{FD82E89A-915B-47D3-8B9E-38948314A4B4}">
      <dgm:prSet/>
      <dgm:spPr/>
      <dgm:t>
        <a:bodyPr/>
        <a:lstStyle/>
        <a:p>
          <a:endParaRPr lang="en-US"/>
        </a:p>
      </dgm:t>
    </dgm:pt>
    <dgm:pt modelId="{E894BE5B-886C-49F9-9A7A-E8306D84D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</a:t>
          </a:r>
          <a:r>
            <a:rPr lang="ko-KR"/>
            <a:t>모델 이해</a:t>
          </a:r>
          <a:r>
            <a:rPr lang="en-US"/>
            <a:t>(pix2pix)</a:t>
          </a:r>
        </a:p>
      </dgm:t>
    </dgm:pt>
    <dgm:pt modelId="{6E15C9E0-A809-4D0D-85B6-9B340B67A061}" type="parTrans" cxnId="{3E7EEA0E-DEE3-48EC-81B0-B1D8D159B958}">
      <dgm:prSet/>
      <dgm:spPr/>
      <dgm:t>
        <a:bodyPr/>
        <a:lstStyle/>
        <a:p>
          <a:endParaRPr lang="en-US"/>
        </a:p>
      </dgm:t>
    </dgm:pt>
    <dgm:pt modelId="{67710472-2FF5-486A-BD1B-5BD309B7E4A1}" type="sibTrans" cxnId="{3E7EEA0E-DEE3-48EC-81B0-B1D8D159B958}">
      <dgm:prSet/>
      <dgm:spPr/>
      <dgm:t>
        <a:bodyPr/>
        <a:lstStyle/>
        <a:p>
          <a:endParaRPr lang="en-US"/>
        </a:p>
      </dgm:t>
    </dgm:pt>
    <dgm:pt modelId="{7AC729C8-F7EE-4520-984D-34578B26B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</a:t>
          </a:r>
          <a:r>
            <a:rPr lang="ko-KR"/>
            <a:t>결과 확인</a:t>
          </a:r>
          <a:endParaRPr lang="en-US"/>
        </a:p>
      </dgm:t>
    </dgm:pt>
    <dgm:pt modelId="{EE39411E-E351-4F7C-B384-0B598272C932}" type="parTrans" cxnId="{CDFDA982-919C-41CA-B4E0-F91AD6140B9A}">
      <dgm:prSet/>
      <dgm:spPr/>
      <dgm:t>
        <a:bodyPr/>
        <a:lstStyle/>
        <a:p>
          <a:endParaRPr lang="en-US"/>
        </a:p>
      </dgm:t>
    </dgm:pt>
    <dgm:pt modelId="{DE39378E-D255-4160-AAD5-D635DC36AEDF}" type="sibTrans" cxnId="{CDFDA982-919C-41CA-B4E0-F91AD6140B9A}">
      <dgm:prSet/>
      <dgm:spPr/>
      <dgm:t>
        <a:bodyPr/>
        <a:lstStyle/>
        <a:p>
          <a:endParaRPr lang="en-US"/>
        </a:p>
      </dgm:t>
    </dgm:pt>
    <dgm:pt modelId="{C6937610-F366-41C6-A7D1-C015C19F05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</a:t>
          </a:r>
          <a:r>
            <a:rPr lang="ko-KR"/>
            <a:t>결과 확인 후 수정</a:t>
          </a:r>
          <a:r>
            <a:rPr lang="en-US"/>
            <a:t>/</a:t>
          </a:r>
          <a:r>
            <a:rPr lang="ko-KR"/>
            <a:t>보완</a:t>
          </a:r>
          <a:endParaRPr lang="en-US"/>
        </a:p>
      </dgm:t>
    </dgm:pt>
    <dgm:pt modelId="{8D27D21B-0248-4376-89F6-D624CCF72B2D}" type="parTrans" cxnId="{B97A4D72-40B0-483A-9517-191BE7B533E3}">
      <dgm:prSet/>
      <dgm:spPr/>
      <dgm:t>
        <a:bodyPr/>
        <a:lstStyle/>
        <a:p>
          <a:endParaRPr lang="en-US"/>
        </a:p>
      </dgm:t>
    </dgm:pt>
    <dgm:pt modelId="{49BD25EC-C9D7-4155-960A-AF2CF6BC0726}" type="sibTrans" cxnId="{B97A4D72-40B0-483A-9517-191BE7B533E3}">
      <dgm:prSet/>
      <dgm:spPr/>
      <dgm:t>
        <a:bodyPr/>
        <a:lstStyle/>
        <a:p>
          <a:endParaRPr lang="en-US"/>
        </a:p>
      </dgm:t>
    </dgm:pt>
    <dgm:pt modelId="{9EBB0A9A-9822-44D9-B5BA-F908945D4713}" type="pres">
      <dgm:prSet presAssocID="{BE09CDD1-0FEC-4B2E-BC0F-3E628B8F27DE}" presName="root" presStyleCnt="0">
        <dgm:presLayoutVars>
          <dgm:dir/>
          <dgm:resizeHandles val="exact"/>
        </dgm:presLayoutVars>
      </dgm:prSet>
      <dgm:spPr/>
    </dgm:pt>
    <dgm:pt modelId="{13122248-E9B7-453D-8807-357880C9B6E5}" type="pres">
      <dgm:prSet presAssocID="{91F7FF98-B59E-4912-B284-571F53F81005}" presName="compNode" presStyleCnt="0"/>
      <dgm:spPr/>
    </dgm:pt>
    <dgm:pt modelId="{B263740F-F68C-4D4D-971F-11A1E708EA93}" type="pres">
      <dgm:prSet presAssocID="{91F7FF98-B59E-4912-B284-571F53F81005}" presName="bgRect" presStyleLbl="bgShp" presStyleIdx="0" presStyleCnt="5"/>
      <dgm:spPr/>
    </dgm:pt>
    <dgm:pt modelId="{D127BD56-9EED-4C72-9B3E-560D2EA91CC3}" type="pres">
      <dgm:prSet presAssocID="{91F7FF98-B59E-4912-B284-571F53F810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E96B62-37AA-407C-B99D-394263F7E3F9}" type="pres">
      <dgm:prSet presAssocID="{91F7FF98-B59E-4912-B284-571F53F81005}" presName="spaceRect" presStyleCnt="0"/>
      <dgm:spPr/>
    </dgm:pt>
    <dgm:pt modelId="{D862287F-8A67-4882-8978-4C2C3FEA8D13}" type="pres">
      <dgm:prSet presAssocID="{91F7FF98-B59E-4912-B284-571F53F81005}" presName="parTx" presStyleLbl="revTx" presStyleIdx="0" presStyleCnt="5">
        <dgm:presLayoutVars>
          <dgm:chMax val="0"/>
          <dgm:chPref val="0"/>
        </dgm:presLayoutVars>
      </dgm:prSet>
      <dgm:spPr/>
    </dgm:pt>
    <dgm:pt modelId="{2925CC5C-D277-4CAE-9008-0EE8E4EF900E}" type="pres">
      <dgm:prSet presAssocID="{5904727B-A14E-4CEE-82D6-E3F64F3EF201}" presName="sibTrans" presStyleCnt="0"/>
      <dgm:spPr/>
    </dgm:pt>
    <dgm:pt modelId="{335B8EDC-C289-41DB-A1A0-79FAD06AE7D5}" type="pres">
      <dgm:prSet presAssocID="{40A736FD-F0D0-449A-92B6-EEBF9C230A99}" presName="compNode" presStyleCnt="0"/>
      <dgm:spPr/>
    </dgm:pt>
    <dgm:pt modelId="{F4D8CD54-F688-4E56-A5D8-19DAACE5C0F1}" type="pres">
      <dgm:prSet presAssocID="{40A736FD-F0D0-449A-92B6-EEBF9C230A99}" presName="bgRect" presStyleLbl="bgShp" presStyleIdx="1" presStyleCnt="5"/>
      <dgm:spPr/>
    </dgm:pt>
    <dgm:pt modelId="{1F64B0BB-0BA7-42A7-B6D5-65890B619B9E}" type="pres">
      <dgm:prSet presAssocID="{40A736FD-F0D0-449A-92B6-EEBF9C230A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B415B7-0BCB-4E16-B0E7-6AAE2F71BF39}" type="pres">
      <dgm:prSet presAssocID="{40A736FD-F0D0-449A-92B6-EEBF9C230A99}" presName="spaceRect" presStyleCnt="0"/>
      <dgm:spPr/>
    </dgm:pt>
    <dgm:pt modelId="{F286B25B-7934-4CAA-918D-973BD54DB32D}" type="pres">
      <dgm:prSet presAssocID="{40A736FD-F0D0-449A-92B6-EEBF9C230A99}" presName="parTx" presStyleLbl="revTx" presStyleIdx="1" presStyleCnt="5">
        <dgm:presLayoutVars>
          <dgm:chMax val="0"/>
          <dgm:chPref val="0"/>
        </dgm:presLayoutVars>
      </dgm:prSet>
      <dgm:spPr/>
    </dgm:pt>
    <dgm:pt modelId="{B656D77A-FA75-4638-8840-E5D3C3F0B14D}" type="pres">
      <dgm:prSet presAssocID="{909E9DDD-4BC6-4C7F-BE1D-D2A2345A0A7F}" presName="sibTrans" presStyleCnt="0"/>
      <dgm:spPr/>
    </dgm:pt>
    <dgm:pt modelId="{6EF11C8D-2D5E-4E09-8B91-3A74527627EE}" type="pres">
      <dgm:prSet presAssocID="{E894BE5B-886C-49F9-9A7A-E8306D84D64D}" presName="compNode" presStyleCnt="0"/>
      <dgm:spPr/>
    </dgm:pt>
    <dgm:pt modelId="{0B8B196C-0678-4CC9-B96F-15719D89E46E}" type="pres">
      <dgm:prSet presAssocID="{E894BE5B-886C-49F9-9A7A-E8306D84D64D}" presName="bgRect" presStyleLbl="bgShp" presStyleIdx="2" presStyleCnt="5"/>
      <dgm:spPr/>
    </dgm:pt>
    <dgm:pt modelId="{323ABD7B-0EEF-4F1D-8436-F2F61551D253}" type="pres">
      <dgm:prSet presAssocID="{E894BE5B-886C-49F9-9A7A-E8306D84D6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E65D18-07F4-4C05-8B5B-D48B9723147C}" type="pres">
      <dgm:prSet presAssocID="{E894BE5B-886C-49F9-9A7A-E8306D84D64D}" presName="spaceRect" presStyleCnt="0"/>
      <dgm:spPr/>
    </dgm:pt>
    <dgm:pt modelId="{4609FDD9-94DA-4B72-901E-B2D4661D6F0F}" type="pres">
      <dgm:prSet presAssocID="{E894BE5B-886C-49F9-9A7A-E8306D84D64D}" presName="parTx" presStyleLbl="revTx" presStyleIdx="2" presStyleCnt="5">
        <dgm:presLayoutVars>
          <dgm:chMax val="0"/>
          <dgm:chPref val="0"/>
        </dgm:presLayoutVars>
      </dgm:prSet>
      <dgm:spPr/>
    </dgm:pt>
    <dgm:pt modelId="{3B1A2236-0C6A-4EA0-8FAF-4551829D5140}" type="pres">
      <dgm:prSet presAssocID="{67710472-2FF5-486A-BD1B-5BD309B7E4A1}" presName="sibTrans" presStyleCnt="0"/>
      <dgm:spPr/>
    </dgm:pt>
    <dgm:pt modelId="{4760C19A-FC93-4BFD-B45B-8B95FE454FEC}" type="pres">
      <dgm:prSet presAssocID="{7AC729C8-F7EE-4520-984D-34578B26BE8E}" presName="compNode" presStyleCnt="0"/>
      <dgm:spPr/>
    </dgm:pt>
    <dgm:pt modelId="{0088DC21-CF69-4898-85B6-C4C05003E578}" type="pres">
      <dgm:prSet presAssocID="{7AC729C8-F7EE-4520-984D-34578B26BE8E}" presName="bgRect" presStyleLbl="bgShp" presStyleIdx="3" presStyleCnt="5"/>
      <dgm:spPr/>
    </dgm:pt>
    <dgm:pt modelId="{D0D028C6-FC47-47E5-ABB1-EBFDA9F3730D}" type="pres">
      <dgm:prSet presAssocID="{7AC729C8-F7EE-4520-984D-34578B26BE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43C8DC-1A12-4E48-AC0F-C95A2091F22C}" type="pres">
      <dgm:prSet presAssocID="{7AC729C8-F7EE-4520-984D-34578B26BE8E}" presName="spaceRect" presStyleCnt="0"/>
      <dgm:spPr/>
    </dgm:pt>
    <dgm:pt modelId="{FED0E5BC-284E-43AD-AA45-6E7CF9221DB3}" type="pres">
      <dgm:prSet presAssocID="{7AC729C8-F7EE-4520-984D-34578B26BE8E}" presName="parTx" presStyleLbl="revTx" presStyleIdx="3" presStyleCnt="5">
        <dgm:presLayoutVars>
          <dgm:chMax val="0"/>
          <dgm:chPref val="0"/>
        </dgm:presLayoutVars>
      </dgm:prSet>
      <dgm:spPr/>
    </dgm:pt>
    <dgm:pt modelId="{8BE6C08F-845C-4D27-AA37-C3C6B15F9267}" type="pres">
      <dgm:prSet presAssocID="{DE39378E-D255-4160-AAD5-D635DC36AEDF}" presName="sibTrans" presStyleCnt="0"/>
      <dgm:spPr/>
    </dgm:pt>
    <dgm:pt modelId="{A670EAB1-F062-4A4B-8970-76BF330AB7D6}" type="pres">
      <dgm:prSet presAssocID="{C6937610-F366-41C6-A7D1-C015C19F0590}" presName="compNode" presStyleCnt="0"/>
      <dgm:spPr/>
    </dgm:pt>
    <dgm:pt modelId="{E77F4034-84F9-43EE-91F9-00A1B8CC840C}" type="pres">
      <dgm:prSet presAssocID="{C6937610-F366-41C6-A7D1-C015C19F0590}" presName="bgRect" presStyleLbl="bgShp" presStyleIdx="4" presStyleCnt="5"/>
      <dgm:spPr/>
    </dgm:pt>
    <dgm:pt modelId="{F3966169-1C92-41A2-8C0B-6B015DEC6372}" type="pres">
      <dgm:prSet presAssocID="{C6937610-F366-41C6-A7D1-C015C19F05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6603037-5595-4D2F-AB43-2027B67AB85E}" type="pres">
      <dgm:prSet presAssocID="{C6937610-F366-41C6-A7D1-C015C19F0590}" presName="spaceRect" presStyleCnt="0"/>
      <dgm:spPr/>
    </dgm:pt>
    <dgm:pt modelId="{BF8A77B1-4517-4CE8-BCD1-360D69F0D1C8}" type="pres">
      <dgm:prSet presAssocID="{C6937610-F366-41C6-A7D1-C015C19F05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7EEA0E-DEE3-48EC-81B0-B1D8D159B958}" srcId="{BE09CDD1-0FEC-4B2E-BC0F-3E628B8F27DE}" destId="{E894BE5B-886C-49F9-9A7A-E8306D84D64D}" srcOrd="2" destOrd="0" parTransId="{6E15C9E0-A809-4D0D-85B6-9B340B67A061}" sibTransId="{67710472-2FF5-486A-BD1B-5BD309B7E4A1}"/>
    <dgm:cxn modelId="{CD7BFF2C-4CC3-497C-BA0B-9012915139A0}" srcId="{BE09CDD1-0FEC-4B2E-BC0F-3E628B8F27DE}" destId="{91F7FF98-B59E-4912-B284-571F53F81005}" srcOrd="0" destOrd="0" parTransId="{6E5B3C2D-6EDF-4DA0-A7AB-852BEA317B82}" sibTransId="{5904727B-A14E-4CEE-82D6-E3F64F3EF201}"/>
    <dgm:cxn modelId="{B178483F-8DD2-46E8-86D7-ABF8FB168D5D}" type="presOf" srcId="{E894BE5B-886C-49F9-9A7A-E8306D84D64D}" destId="{4609FDD9-94DA-4B72-901E-B2D4661D6F0F}" srcOrd="0" destOrd="0" presId="urn:microsoft.com/office/officeart/2018/2/layout/IconVerticalSolidList"/>
    <dgm:cxn modelId="{C3D0F064-1226-467A-94F1-4F9B474A39AD}" type="presOf" srcId="{40A736FD-F0D0-449A-92B6-EEBF9C230A99}" destId="{F286B25B-7934-4CAA-918D-973BD54DB32D}" srcOrd="0" destOrd="0" presId="urn:microsoft.com/office/officeart/2018/2/layout/IconVerticalSolidList"/>
    <dgm:cxn modelId="{29010045-6763-4392-95B5-785D53CF7211}" type="presOf" srcId="{7AC729C8-F7EE-4520-984D-34578B26BE8E}" destId="{FED0E5BC-284E-43AD-AA45-6E7CF9221DB3}" srcOrd="0" destOrd="0" presId="urn:microsoft.com/office/officeart/2018/2/layout/IconVerticalSolidList"/>
    <dgm:cxn modelId="{8825BA4B-BF0A-4B98-8B4B-C84F99A071CF}" type="presOf" srcId="{C6937610-F366-41C6-A7D1-C015C19F0590}" destId="{BF8A77B1-4517-4CE8-BCD1-360D69F0D1C8}" srcOrd="0" destOrd="0" presId="urn:microsoft.com/office/officeart/2018/2/layout/IconVerticalSolidList"/>
    <dgm:cxn modelId="{B97A4D72-40B0-483A-9517-191BE7B533E3}" srcId="{BE09CDD1-0FEC-4B2E-BC0F-3E628B8F27DE}" destId="{C6937610-F366-41C6-A7D1-C015C19F0590}" srcOrd="4" destOrd="0" parTransId="{8D27D21B-0248-4376-89F6-D624CCF72B2D}" sibTransId="{49BD25EC-C9D7-4155-960A-AF2CF6BC0726}"/>
    <dgm:cxn modelId="{0287795A-75EE-43A0-8327-8327C0C66FDD}" type="presOf" srcId="{BE09CDD1-0FEC-4B2E-BC0F-3E628B8F27DE}" destId="{9EBB0A9A-9822-44D9-B5BA-F908945D4713}" srcOrd="0" destOrd="0" presId="urn:microsoft.com/office/officeart/2018/2/layout/IconVerticalSolidList"/>
    <dgm:cxn modelId="{CDFDA982-919C-41CA-B4E0-F91AD6140B9A}" srcId="{BE09CDD1-0FEC-4B2E-BC0F-3E628B8F27DE}" destId="{7AC729C8-F7EE-4520-984D-34578B26BE8E}" srcOrd="3" destOrd="0" parTransId="{EE39411E-E351-4F7C-B384-0B598272C932}" sibTransId="{DE39378E-D255-4160-AAD5-D635DC36AEDF}"/>
    <dgm:cxn modelId="{FD82E89A-915B-47D3-8B9E-38948314A4B4}" srcId="{BE09CDD1-0FEC-4B2E-BC0F-3E628B8F27DE}" destId="{40A736FD-F0D0-449A-92B6-EEBF9C230A99}" srcOrd="1" destOrd="0" parTransId="{D85EF80F-6A4D-4AFD-B6B8-CB5D94FB2554}" sibTransId="{909E9DDD-4BC6-4C7F-BE1D-D2A2345A0A7F}"/>
    <dgm:cxn modelId="{91B1909C-634B-4F5E-B53B-F61B8FDF103A}" type="presOf" srcId="{91F7FF98-B59E-4912-B284-571F53F81005}" destId="{D862287F-8A67-4882-8978-4C2C3FEA8D13}" srcOrd="0" destOrd="0" presId="urn:microsoft.com/office/officeart/2018/2/layout/IconVerticalSolidList"/>
    <dgm:cxn modelId="{B5EA70D2-218D-447E-B7AD-41F865200028}" type="presParOf" srcId="{9EBB0A9A-9822-44D9-B5BA-F908945D4713}" destId="{13122248-E9B7-453D-8807-357880C9B6E5}" srcOrd="0" destOrd="0" presId="urn:microsoft.com/office/officeart/2018/2/layout/IconVerticalSolidList"/>
    <dgm:cxn modelId="{24FCC12E-A095-46E4-97BD-2FED525190C1}" type="presParOf" srcId="{13122248-E9B7-453D-8807-357880C9B6E5}" destId="{B263740F-F68C-4D4D-971F-11A1E708EA93}" srcOrd="0" destOrd="0" presId="urn:microsoft.com/office/officeart/2018/2/layout/IconVerticalSolidList"/>
    <dgm:cxn modelId="{F1DB3E46-E346-4C2C-BF59-CF6E0236BB31}" type="presParOf" srcId="{13122248-E9B7-453D-8807-357880C9B6E5}" destId="{D127BD56-9EED-4C72-9B3E-560D2EA91CC3}" srcOrd="1" destOrd="0" presId="urn:microsoft.com/office/officeart/2018/2/layout/IconVerticalSolidList"/>
    <dgm:cxn modelId="{BDE883C6-C124-4528-AB1E-1563377160FF}" type="presParOf" srcId="{13122248-E9B7-453D-8807-357880C9B6E5}" destId="{8FE96B62-37AA-407C-B99D-394263F7E3F9}" srcOrd="2" destOrd="0" presId="urn:microsoft.com/office/officeart/2018/2/layout/IconVerticalSolidList"/>
    <dgm:cxn modelId="{7C08C4E7-49F9-4215-8216-71A53ACE3075}" type="presParOf" srcId="{13122248-E9B7-453D-8807-357880C9B6E5}" destId="{D862287F-8A67-4882-8978-4C2C3FEA8D13}" srcOrd="3" destOrd="0" presId="urn:microsoft.com/office/officeart/2018/2/layout/IconVerticalSolidList"/>
    <dgm:cxn modelId="{9DB7A9E6-B196-48C0-8C02-F4E84F5FCF7D}" type="presParOf" srcId="{9EBB0A9A-9822-44D9-B5BA-F908945D4713}" destId="{2925CC5C-D277-4CAE-9008-0EE8E4EF900E}" srcOrd="1" destOrd="0" presId="urn:microsoft.com/office/officeart/2018/2/layout/IconVerticalSolidList"/>
    <dgm:cxn modelId="{42E30A3C-9F8A-4FB7-807C-C31CF6DC84C1}" type="presParOf" srcId="{9EBB0A9A-9822-44D9-B5BA-F908945D4713}" destId="{335B8EDC-C289-41DB-A1A0-79FAD06AE7D5}" srcOrd="2" destOrd="0" presId="urn:microsoft.com/office/officeart/2018/2/layout/IconVerticalSolidList"/>
    <dgm:cxn modelId="{CAB1A491-C421-4BC4-A09A-325DC6C9187E}" type="presParOf" srcId="{335B8EDC-C289-41DB-A1A0-79FAD06AE7D5}" destId="{F4D8CD54-F688-4E56-A5D8-19DAACE5C0F1}" srcOrd="0" destOrd="0" presId="urn:microsoft.com/office/officeart/2018/2/layout/IconVerticalSolidList"/>
    <dgm:cxn modelId="{72D2B33D-1C25-453C-87AE-A24992F0F5B6}" type="presParOf" srcId="{335B8EDC-C289-41DB-A1A0-79FAD06AE7D5}" destId="{1F64B0BB-0BA7-42A7-B6D5-65890B619B9E}" srcOrd="1" destOrd="0" presId="urn:microsoft.com/office/officeart/2018/2/layout/IconVerticalSolidList"/>
    <dgm:cxn modelId="{20A21009-CD79-4B73-A947-B39E27153BAA}" type="presParOf" srcId="{335B8EDC-C289-41DB-A1A0-79FAD06AE7D5}" destId="{63B415B7-0BCB-4E16-B0E7-6AAE2F71BF39}" srcOrd="2" destOrd="0" presId="urn:microsoft.com/office/officeart/2018/2/layout/IconVerticalSolidList"/>
    <dgm:cxn modelId="{8B374CA7-A47F-400B-BC74-96161DD26F0B}" type="presParOf" srcId="{335B8EDC-C289-41DB-A1A0-79FAD06AE7D5}" destId="{F286B25B-7934-4CAA-918D-973BD54DB32D}" srcOrd="3" destOrd="0" presId="urn:microsoft.com/office/officeart/2018/2/layout/IconVerticalSolidList"/>
    <dgm:cxn modelId="{28C7043A-64B9-47A3-85AF-AF2BFB769020}" type="presParOf" srcId="{9EBB0A9A-9822-44D9-B5BA-F908945D4713}" destId="{B656D77A-FA75-4638-8840-E5D3C3F0B14D}" srcOrd="3" destOrd="0" presId="urn:microsoft.com/office/officeart/2018/2/layout/IconVerticalSolidList"/>
    <dgm:cxn modelId="{77633D05-7F66-4A1C-93C7-9F3089F1BBB6}" type="presParOf" srcId="{9EBB0A9A-9822-44D9-B5BA-F908945D4713}" destId="{6EF11C8D-2D5E-4E09-8B91-3A74527627EE}" srcOrd="4" destOrd="0" presId="urn:microsoft.com/office/officeart/2018/2/layout/IconVerticalSolidList"/>
    <dgm:cxn modelId="{AEDD15B7-7008-49E1-95E9-E80F967F380B}" type="presParOf" srcId="{6EF11C8D-2D5E-4E09-8B91-3A74527627EE}" destId="{0B8B196C-0678-4CC9-B96F-15719D89E46E}" srcOrd="0" destOrd="0" presId="urn:microsoft.com/office/officeart/2018/2/layout/IconVerticalSolidList"/>
    <dgm:cxn modelId="{1E9034D4-8918-4812-9C4B-7A0F04A697EA}" type="presParOf" srcId="{6EF11C8D-2D5E-4E09-8B91-3A74527627EE}" destId="{323ABD7B-0EEF-4F1D-8436-F2F61551D253}" srcOrd="1" destOrd="0" presId="urn:microsoft.com/office/officeart/2018/2/layout/IconVerticalSolidList"/>
    <dgm:cxn modelId="{D2013828-0052-474E-AC0C-679354AAC566}" type="presParOf" srcId="{6EF11C8D-2D5E-4E09-8B91-3A74527627EE}" destId="{0FE65D18-07F4-4C05-8B5B-D48B9723147C}" srcOrd="2" destOrd="0" presId="urn:microsoft.com/office/officeart/2018/2/layout/IconVerticalSolidList"/>
    <dgm:cxn modelId="{FBE90B57-5FAE-4360-94C4-EEC5A896867E}" type="presParOf" srcId="{6EF11C8D-2D5E-4E09-8B91-3A74527627EE}" destId="{4609FDD9-94DA-4B72-901E-B2D4661D6F0F}" srcOrd="3" destOrd="0" presId="urn:microsoft.com/office/officeart/2018/2/layout/IconVerticalSolidList"/>
    <dgm:cxn modelId="{C625DAE5-1268-4A83-9B61-2ED02937E142}" type="presParOf" srcId="{9EBB0A9A-9822-44D9-B5BA-F908945D4713}" destId="{3B1A2236-0C6A-4EA0-8FAF-4551829D5140}" srcOrd="5" destOrd="0" presId="urn:microsoft.com/office/officeart/2018/2/layout/IconVerticalSolidList"/>
    <dgm:cxn modelId="{5BA4C225-E60F-48F2-AE14-8B9427EA51C7}" type="presParOf" srcId="{9EBB0A9A-9822-44D9-B5BA-F908945D4713}" destId="{4760C19A-FC93-4BFD-B45B-8B95FE454FEC}" srcOrd="6" destOrd="0" presId="urn:microsoft.com/office/officeart/2018/2/layout/IconVerticalSolidList"/>
    <dgm:cxn modelId="{D79DD541-D9A1-40D2-BF2A-D49D9407E922}" type="presParOf" srcId="{4760C19A-FC93-4BFD-B45B-8B95FE454FEC}" destId="{0088DC21-CF69-4898-85B6-C4C05003E578}" srcOrd="0" destOrd="0" presId="urn:microsoft.com/office/officeart/2018/2/layout/IconVerticalSolidList"/>
    <dgm:cxn modelId="{F6ED6F11-C02E-4F38-B215-5FA592636CDD}" type="presParOf" srcId="{4760C19A-FC93-4BFD-B45B-8B95FE454FEC}" destId="{D0D028C6-FC47-47E5-ABB1-EBFDA9F3730D}" srcOrd="1" destOrd="0" presId="urn:microsoft.com/office/officeart/2018/2/layout/IconVerticalSolidList"/>
    <dgm:cxn modelId="{5B2424A1-7BC0-425C-8E4B-E5251F290055}" type="presParOf" srcId="{4760C19A-FC93-4BFD-B45B-8B95FE454FEC}" destId="{8443C8DC-1A12-4E48-AC0F-C95A2091F22C}" srcOrd="2" destOrd="0" presId="urn:microsoft.com/office/officeart/2018/2/layout/IconVerticalSolidList"/>
    <dgm:cxn modelId="{CB1B8AC2-6C3D-4E79-8FD8-3374DE2D5A83}" type="presParOf" srcId="{4760C19A-FC93-4BFD-B45B-8B95FE454FEC}" destId="{FED0E5BC-284E-43AD-AA45-6E7CF9221DB3}" srcOrd="3" destOrd="0" presId="urn:microsoft.com/office/officeart/2018/2/layout/IconVerticalSolidList"/>
    <dgm:cxn modelId="{A98A2E3E-5D87-4081-848F-6FB0F9C8ADFF}" type="presParOf" srcId="{9EBB0A9A-9822-44D9-B5BA-F908945D4713}" destId="{8BE6C08F-845C-4D27-AA37-C3C6B15F9267}" srcOrd="7" destOrd="0" presId="urn:microsoft.com/office/officeart/2018/2/layout/IconVerticalSolidList"/>
    <dgm:cxn modelId="{CC3298A5-72E9-4FE8-9F2E-E09BE92A24E8}" type="presParOf" srcId="{9EBB0A9A-9822-44D9-B5BA-F908945D4713}" destId="{A670EAB1-F062-4A4B-8970-76BF330AB7D6}" srcOrd="8" destOrd="0" presId="urn:microsoft.com/office/officeart/2018/2/layout/IconVerticalSolidList"/>
    <dgm:cxn modelId="{F05276FD-2BFA-4DCB-8A69-91215701FA2B}" type="presParOf" srcId="{A670EAB1-F062-4A4B-8970-76BF330AB7D6}" destId="{E77F4034-84F9-43EE-91F9-00A1B8CC840C}" srcOrd="0" destOrd="0" presId="urn:microsoft.com/office/officeart/2018/2/layout/IconVerticalSolidList"/>
    <dgm:cxn modelId="{8D924652-EAAC-47B1-916D-014137BF91EC}" type="presParOf" srcId="{A670EAB1-F062-4A4B-8970-76BF330AB7D6}" destId="{F3966169-1C92-41A2-8C0B-6B015DEC6372}" srcOrd="1" destOrd="0" presId="urn:microsoft.com/office/officeart/2018/2/layout/IconVerticalSolidList"/>
    <dgm:cxn modelId="{D65D9828-2981-4157-9F48-AB7CC041C930}" type="presParOf" srcId="{A670EAB1-F062-4A4B-8970-76BF330AB7D6}" destId="{A6603037-5595-4D2F-AB43-2027B67AB85E}" srcOrd="2" destOrd="0" presId="urn:microsoft.com/office/officeart/2018/2/layout/IconVerticalSolidList"/>
    <dgm:cxn modelId="{AF6FFF2D-F8DF-47A0-802E-52B94CF7E96B}" type="presParOf" srcId="{A670EAB1-F062-4A4B-8970-76BF330AB7D6}" destId="{BF8A77B1-4517-4CE8-BCD1-360D69F0D1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989C7-F6EC-485D-8BC1-D7E3425078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94D481-DC4D-49CB-A5A6-4943C5ABD7B0}">
      <dgm:prSet/>
      <dgm:spPr/>
      <dgm:t>
        <a:bodyPr/>
        <a:lstStyle/>
        <a:p>
          <a:r>
            <a:rPr lang="en-US"/>
            <a:t>DeepLearning</a:t>
          </a:r>
        </a:p>
      </dgm:t>
    </dgm:pt>
    <dgm:pt modelId="{7FCB084F-4855-43E4-A8B9-B568AFE8DDE6}" type="parTrans" cxnId="{41A182AE-E19B-4B7D-A421-9D6F7123386A}">
      <dgm:prSet/>
      <dgm:spPr/>
      <dgm:t>
        <a:bodyPr/>
        <a:lstStyle/>
        <a:p>
          <a:endParaRPr lang="en-US"/>
        </a:p>
      </dgm:t>
    </dgm:pt>
    <dgm:pt modelId="{277F1F3D-EC13-4955-9CBD-D21A82249AD9}" type="sibTrans" cxnId="{41A182AE-E19B-4B7D-A421-9D6F7123386A}">
      <dgm:prSet/>
      <dgm:spPr/>
      <dgm:t>
        <a:bodyPr/>
        <a:lstStyle/>
        <a:p>
          <a:endParaRPr lang="en-US"/>
        </a:p>
      </dgm:t>
    </dgm:pt>
    <dgm:pt modelId="{75C04B84-92F7-4CA7-909C-C4F1C429CC13}">
      <dgm:prSet/>
      <dgm:spPr/>
      <dgm:t>
        <a:bodyPr/>
        <a:lstStyle/>
        <a:p>
          <a:r>
            <a:rPr lang="en-US"/>
            <a:t>Convolution – </a:t>
          </a:r>
          <a:r>
            <a:rPr lang="ko-KR" dirty="0" err="1"/>
            <a:t>합성곱</a:t>
          </a:r>
          <a:endParaRPr lang="en-US" dirty="0"/>
        </a:p>
      </dgm:t>
    </dgm:pt>
    <dgm:pt modelId="{B5D61DA5-7E53-4B83-BDA9-25170D7A9B4B}" type="parTrans" cxnId="{FF259439-796C-4093-BCB5-56C12188C409}">
      <dgm:prSet/>
      <dgm:spPr/>
      <dgm:t>
        <a:bodyPr/>
        <a:lstStyle/>
        <a:p>
          <a:endParaRPr lang="en-US"/>
        </a:p>
      </dgm:t>
    </dgm:pt>
    <dgm:pt modelId="{D550BEAD-1F92-4C46-B3A8-A12EA4D22EF8}" type="sibTrans" cxnId="{FF259439-796C-4093-BCB5-56C12188C409}">
      <dgm:prSet/>
      <dgm:spPr/>
      <dgm:t>
        <a:bodyPr/>
        <a:lstStyle/>
        <a:p>
          <a:endParaRPr lang="en-US"/>
        </a:p>
      </dgm:t>
    </dgm:pt>
    <dgm:pt modelId="{E76D3776-07D4-4BE2-AD11-8381A97A4FEF}">
      <dgm:prSet/>
      <dgm:spPr/>
      <dgm:t>
        <a:bodyPr/>
        <a:lstStyle/>
        <a:p>
          <a:r>
            <a:rPr lang="en-US"/>
            <a:t>GAN(Generative Adversarial Network) – </a:t>
          </a:r>
          <a:r>
            <a:rPr lang="ko-KR"/>
            <a:t>적대적 생성 네트워크</a:t>
          </a:r>
          <a:endParaRPr lang="en-US"/>
        </a:p>
      </dgm:t>
    </dgm:pt>
    <dgm:pt modelId="{7CB01DE0-3786-4045-B48C-62208A827636}" type="parTrans" cxnId="{24B5E4E3-2FB2-4296-85B3-B1D090D9EDF4}">
      <dgm:prSet/>
      <dgm:spPr/>
      <dgm:t>
        <a:bodyPr/>
        <a:lstStyle/>
        <a:p>
          <a:endParaRPr lang="en-US"/>
        </a:p>
      </dgm:t>
    </dgm:pt>
    <dgm:pt modelId="{5FB01493-26E8-48D5-90D3-A756B16F701C}" type="sibTrans" cxnId="{24B5E4E3-2FB2-4296-85B3-B1D090D9EDF4}">
      <dgm:prSet/>
      <dgm:spPr/>
      <dgm:t>
        <a:bodyPr/>
        <a:lstStyle/>
        <a:p>
          <a:endParaRPr lang="en-US"/>
        </a:p>
      </dgm:t>
    </dgm:pt>
    <dgm:pt modelId="{6B1B3730-522B-420E-9FCE-5D91FAA4B670}" type="pres">
      <dgm:prSet presAssocID="{84E989C7-F6EC-485D-8BC1-D7E3425078C3}" presName="root" presStyleCnt="0">
        <dgm:presLayoutVars>
          <dgm:dir/>
          <dgm:resizeHandles val="exact"/>
        </dgm:presLayoutVars>
      </dgm:prSet>
      <dgm:spPr/>
    </dgm:pt>
    <dgm:pt modelId="{DD751C64-840B-472F-818F-690829A05961}" type="pres">
      <dgm:prSet presAssocID="{2E94D481-DC4D-49CB-A5A6-4943C5ABD7B0}" presName="compNode" presStyleCnt="0"/>
      <dgm:spPr/>
    </dgm:pt>
    <dgm:pt modelId="{BB8C2755-D0F0-4497-918B-35F5498EF99B}" type="pres">
      <dgm:prSet presAssocID="{2E94D481-DC4D-49CB-A5A6-4943C5ABD7B0}" presName="bgRect" presStyleLbl="bgShp" presStyleIdx="0" presStyleCnt="3"/>
      <dgm:spPr/>
    </dgm:pt>
    <dgm:pt modelId="{A3513BE9-FB67-4589-A083-4A0CB362E2DB}" type="pres">
      <dgm:prSet presAssocID="{2E94D481-DC4D-49CB-A5A6-4943C5ABD7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7214542-DA10-4EBB-8E74-0F5E2E417E1B}" type="pres">
      <dgm:prSet presAssocID="{2E94D481-DC4D-49CB-A5A6-4943C5ABD7B0}" presName="spaceRect" presStyleCnt="0"/>
      <dgm:spPr/>
    </dgm:pt>
    <dgm:pt modelId="{578A92E6-E431-414D-A563-1C6D18639A75}" type="pres">
      <dgm:prSet presAssocID="{2E94D481-DC4D-49CB-A5A6-4943C5ABD7B0}" presName="parTx" presStyleLbl="revTx" presStyleIdx="0" presStyleCnt="3">
        <dgm:presLayoutVars>
          <dgm:chMax val="0"/>
          <dgm:chPref val="0"/>
        </dgm:presLayoutVars>
      </dgm:prSet>
      <dgm:spPr/>
    </dgm:pt>
    <dgm:pt modelId="{D73E5706-3348-4FAF-BA2E-322438EFBD50}" type="pres">
      <dgm:prSet presAssocID="{277F1F3D-EC13-4955-9CBD-D21A82249AD9}" presName="sibTrans" presStyleCnt="0"/>
      <dgm:spPr/>
    </dgm:pt>
    <dgm:pt modelId="{D9FBD0C8-660F-402D-94E8-B7B2DF402E5E}" type="pres">
      <dgm:prSet presAssocID="{75C04B84-92F7-4CA7-909C-C4F1C429CC13}" presName="compNode" presStyleCnt="0"/>
      <dgm:spPr/>
    </dgm:pt>
    <dgm:pt modelId="{FBC52F60-F24B-415E-8120-13EB561F2626}" type="pres">
      <dgm:prSet presAssocID="{75C04B84-92F7-4CA7-909C-C4F1C429CC13}" presName="bgRect" presStyleLbl="bgShp" presStyleIdx="1" presStyleCnt="3"/>
      <dgm:spPr/>
    </dgm:pt>
    <dgm:pt modelId="{0112BE2F-A283-4405-85A0-18FFB4D6A5B9}" type="pres">
      <dgm:prSet presAssocID="{75C04B84-92F7-4CA7-909C-C4F1C429CC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BF7447D-668C-4F39-B928-A681AD22BFD0}" type="pres">
      <dgm:prSet presAssocID="{75C04B84-92F7-4CA7-909C-C4F1C429CC13}" presName="spaceRect" presStyleCnt="0"/>
      <dgm:spPr/>
    </dgm:pt>
    <dgm:pt modelId="{F9859554-8039-4C6E-ACBA-A8BA6E652DC9}" type="pres">
      <dgm:prSet presAssocID="{75C04B84-92F7-4CA7-909C-C4F1C429CC13}" presName="parTx" presStyleLbl="revTx" presStyleIdx="1" presStyleCnt="3">
        <dgm:presLayoutVars>
          <dgm:chMax val="0"/>
          <dgm:chPref val="0"/>
        </dgm:presLayoutVars>
      </dgm:prSet>
      <dgm:spPr/>
    </dgm:pt>
    <dgm:pt modelId="{492124FC-A73C-4205-9760-B980AF942ACC}" type="pres">
      <dgm:prSet presAssocID="{D550BEAD-1F92-4C46-B3A8-A12EA4D22EF8}" presName="sibTrans" presStyleCnt="0"/>
      <dgm:spPr/>
    </dgm:pt>
    <dgm:pt modelId="{63BE590C-CBA4-4E17-B583-254258A64638}" type="pres">
      <dgm:prSet presAssocID="{E76D3776-07D4-4BE2-AD11-8381A97A4FEF}" presName="compNode" presStyleCnt="0"/>
      <dgm:spPr/>
    </dgm:pt>
    <dgm:pt modelId="{A90DFE91-113B-428E-B92C-57D05BE5F5B9}" type="pres">
      <dgm:prSet presAssocID="{E76D3776-07D4-4BE2-AD11-8381A97A4FEF}" presName="bgRect" presStyleLbl="bgShp" presStyleIdx="2" presStyleCnt="3"/>
      <dgm:spPr/>
    </dgm:pt>
    <dgm:pt modelId="{13A019EF-D0C7-4B6E-9B6E-17C17026DCB2}" type="pres">
      <dgm:prSet presAssocID="{E76D3776-07D4-4BE2-AD11-8381A97A4F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D959B67-198D-4741-B567-0397EA06B7B2}" type="pres">
      <dgm:prSet presAssocID="{E76D3776-07D4-4BE2-AD11-8381A97A4FEF}" presName="spaceRect" presStyleCnt="0"/>
      <dgm:spPr/>
    </dgm:pt>
    <dgm:pt modelId="{D76FB99E-73AD-471F-825F-D5D4C794510F}" type="pres">
      <dgm:prSet presAssocID="{E76D3776-07D4-4BE2-AD11-8381A97A4F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259439-796C-4093-BCB5-56C12188C409}" srcId="{84E989C7-F6EC-485D-8BC1-D7E3425078C3}" destId="{75C04B84-92F7-4CA7-909C-C4F1C429CC13}" srcOrd="1" destOrd="0" parTransId="{B5D61DA5-7E53-4B83-BDA9-25170D7A9B4B}" sibTransId="{D550BEAD-1F92-4C46-B3A8-A12EA4D22EF8}"/>
    <dgm:cxn modelId="{F6B0C383-5F9E-43D7-B434-905E3C01694E}" type="presOf" srcId="{84E989C7-F6EC-485D-8BC1-D7E3425078C3}" destId="{6B1B3730-522B-420E-9FCE-5D91FAA4B670}" srcOrd="0" destOrd="0" presId="urn:microsoft.com/office/officeart/2018/2/layout/IconVerticalSolidList"/>
    <dgm:cxn modelId="{EE3C9692-0DBE-49C3-8D21-B970900B26AB}" type="presOf" srcId="{75C04B84-92F7-4CA7-909C-C4F1C429CC13}" destId="{F9859554-8039-4C6E-ACBA-A8BA6E652DC9}" srcOrd="0" destOrd="0" presId="urn:microsoft.com/office/officeart/2018/2/layout/IconVerticalSolidList"/>
    <dgm:cxn modelId="{41A182AE-E19B-4B7D-A421-9D6F7123386A}" srcId="{84E989C7-F6EC-485D-8BC1-D7E3425078C3}" destId="{2E94D481-DC4D-49CB-A5A6-4943C5ABD7B0}" srcOrd="0" destOrd="0" parTransId="{7FCB084F-4855-43E4-A8B9-B568AFE8DDE6}" sibTransId="{277F1F3D-EC13-4955-9CBD-D21A82249AD9}"/>
    <dgm:cxn modelId="{BA448AB5-3041-4EC7-A30F-C1E18BB522E4}" type="presOf" srcId="{E76D3776-07D4-4BE2-AD11-8381A97A4FEF}" destId="{D76FB99E-73AD-471F-825F-D5D4C794510F}" srcOrd="0" destOrd="0" presId="urn:microsoft.com/office/officeart/2018/2/layout/IconVerticalSolidList"/>
    <dgm:cxn modelId="{24B5E4E3-2FB2-4296-85B3-B1D090D9EDF4}" srcId="{84E989C7-F6EC-485D-8BC1-D7E3425078C3}" destId="{E76D3776-07D4-4BE2-AD11-8381A97A4FEF}" srcOrd="2" destOrd="0" parTransId="{7CB01DE0-3786-4045-B48C-62208A827636}" sibTransId="{5FB01493-26E8-48D5-90D3-A756B16F701C}"/>
    <dgm:cxn modelId="{644283E7-2A94-45C8-A9A8-CF26C61172FC}" type="presOf" srcId="{2E94D481-DC4D-49CB-A5A6-4943C5ABD7B0}" destId="{578A92E6-E431-414D-A563-1C6D18639A75}" srcOrd="0" destOrd="0" presId="urn:microsoft.com/office/officeart/2018/2/layout/IconVerticalSolidList"/>
    <dgm:cxn modelId="{1458E159-9052-4016-9744-98E650A18D98}" type="presParOf" srcId="{6B1B3730-522B-420E-9FCE-5D91FAA4B670}" destId="{DD751C64-840B-472F-818F-690829A05961}" srcOrd="0" destOrd="0" presId="urn:microsoft.com/office/officeart/2018/2/layout/IconVerticalSolidList"/>
    <dgm:cxn modelId="{25D86D0D-1BAD-4208-B787-283C35FDDA43}" type="presParOf" srcId="{DD751C64-840B-472F-818F-690829A05961}" destId="{BB8C2755-D0F0-4497-918B-35F5498EF99B}" srcOrd="0" destOrd="0" presId="urn:microsoft.com/office/officeart/2018/2/layout/IconVerticalSolidList"/>
    <dgm:cxn modelId="{DE536B80-4795-4254-8307-4DE5F54F6276}" type="presParOf" srcId="{DD751C64-840B-472F-818F-690829A05961}" destId="{A3513BE9-FB67-4589-A083-4A0CB362E2DB}" srcOrd="1" destOrd="0" presId="urn:microsoft.com/office/officeart/2018/2/layout/IconVerticalSolidList"/>
    <dgm:cxn modelId="{FBB5535E-0A72-47D8-AB4E-889D901B24DC}" type="presParOf" srcId="{DD751C64-840B-472F-818F-690829A05961}" destId="{F7214542-DA10-4EBB-8E74-0F5E2E417E1B}" srcOrd="2" destOrd="0" presId="urn:microsoft.com/office/officeart/2018/2/layout/IconVerticalSolidList"/>
    <dgm:cxn modelId="{CFC2A080-4517-458D-A7AA-365F0D0CE7E2}" type="presParOf" srcId="{DD751C64-840B-472F-818F-690829A05961}" destId="{578A92E6-E431-414D-A563-1C6D18639A75}" srcOrd="3" destOrd="0" presId="urn:microsoft.com/office/officeart/2018/2/layout/IconVerticalSolidList"/>
    <dgm:cxn modelId="{D26A9C7C-F31F-4E09-BA4B-2127E4D6AE3E}" type="presParOf" srcId="{6B1B3730-522B-420E-9FCE-5D91FAA4B670}" destId="{D73E5706-3348-4FAF-BA2E-322438EFBD50}" srcOrd="1" destOrd="0" presId="urn:microsoft.com/office/officeart/2018/2/layout/IconVerticalSolidList"/>
    <dgm:cxn modelId="{A1B1E9B0-40C3-4AD7-911F-2B811FFF49F7}" type="presParOf" srcId="{6B1B3730-522B-420E-9FCE-5D91FAA4B670}" destId="{D9FBD0C8-660F-402D-94E8-B7B2DF402E5E}" srcOrd="2" destOrd="0" presId="urn:microsoft.com/office/officeart/2018/2/layout/IconVerticalSolidList"/>
    <dgm:cxn modelId="{05B55408-1F65-4860-AAB2-506C6DE28543}" type="presParOf" srcId="{D9FBD0C8-660F-402D-94E8-B7B2DF402E5E}" destId="{FBC52F60-F24B-415E-8120-13EB561F2626}" srcOrd="0" destOrd="0" presId="urn:microsoft.com/office/officeart/2018/2/layout/IconVerticalSolidList"/>
    <dgm:cxn modelId="{71649ECC-3672-4E2C-AE2D-31B4A4E68E4F}" type="presParOf" srcId="{D9FBD0C8-660F-402D-94E8-B7B2DF402E5E}" destId="{0112BE2F-A283-4405-85A0-18FFB4D6A5B9}" srcOrd="1" destOrd="0" presId="urn:microsoft.com/office/officeart/2018/2/layout/IconVerticalSolidList"/>
    <dgm:cxn modelId="{14176B5F-4078-4F45-8756-08BF7D7DED11}" type="presParOf" srcId="{D9FBD0C8-660F-402D-94E8-B7B2DF402E5E}" destId="{1BF7447D-668C-4F39-B928-A681AD22BFD0}" srcOrd="2" destOrd="0" presId="urn:microsoft.com/office/officeart/2018/2/layout/IconVerticalSolidList"/>
    <dgm:cxn modelId="{3917B01E-BB69-4942-9C3B-52E928116530}" type="presParOf" srcId="{D9FBD0C8-660F-402D-94E8-B7B2DF402E5E}" destId="{F9859554-8039-4C6E-ACBA-A8BA6E652DC9}" srcOrd="3" destOrd="0" presId="urn:microsoft.com/office/officeart/2018/2/layout/IconVerticalSolidList"/>
    <dgm:cxn modelId="{23455C74-0A97-4FD0-87D6-C6C241F7B0C2}" type="presParOf" srcId="{6B1B3730-522B-420E-9FCE-5D91FAA4B670}" destId="{492124FC-A73C-4205-9760-B980AF942ACC}" srcOrd="3" destOrd="0" presId="urn:microsoft.com/office/officeart/2018/2/layout/IconVerticalSolidList"/>
    <dgm:cxn modelId="{FAB7853D-55B0-483D-A32A-F51089AA33EA}" type="presParOf" srcId="{6B1B3730-522B-420E-9FCE-5D91FAA4B670}" destId="{63BE590C-CBA4-4E17-B583-254258A64638}" srcOrd="4" destOrd="0" presId="urn:microsoft.com/office/officeart/2018/2/layout/IconVerticalSolidList"/>
    <dgm:cxn modelId="{5F9F40CC-AFAB-46E3-B763-182A3401FACD}" type="presParOf" srcId="{63BE590C-CBA4-4E17-B583-254258A64638}" destId="{A90DFE91-113B-428E-B92C-57D05BE5F5B9}" srcOrd="0" destOrd="0" presId="urn:microsoft.com/office/officeart/2018/2/layout/IconVerticalSolidList"/>
    <dgm:cxn modelId="{1A4E5DCE-E945-4AF9-A431-8917306CCAC9}" type="presParOf" srcId="{63BE590C-CBA4-4E17-B583-254258A64638}" destId="{13A019EF-D0C7-4B6E-9B6E-17C17026DCB2}" srcOrd="1" destOrd="0" presId="urn:microsoft.com/office/officeart/2018/2/layout/IconVerticalSolidList"/>
    <dgm:cxn modelId="{48FDB66B-7303-41EF-B5B0-00E999A54526}" type="presParOf" srcId="{63BE590C-CBA4-4E17-B583-254258A64638}" destId="{BD959B67-198D-4741-B567-0397EA06B7B2}" srcOrd="2" destOrd="0" presId="urn:microsoft.com/office/officeart/2018/2/layout/IconVerticalSolidList"/>
    <dgm:cxn modelId="{30675E6E-8BFF-43F2-AFB5-9C3985AEF40E}" type="presParOf" srcId="{63BE590C-CBA4-4E17-B583-254258A64638}" destId="{D76FB99E-73AD-471F-825F-D5D4C7945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A09046-7C0A-4329-9C12-8B29BC234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E78636-D257-4E74-B137-C6D5DC06AED0}">
      <dgm:prSet/>
      <dgm:spPr/>
      <dgm:t>
        <a:bodyPr/>
        <a:lstStyle/>
        <a:p>
          <a:r>
            <a:rPr lang="en-US"/>
            <a:t>5/13 ~ 5/17 : </a:t>
          </a:r>
          <a:r>
            <a:rPr lang="ko-KR"/>
            <a:t>데이터 전처리</a:t>
          </a:r>
          <a:r>
            <a:rPr lang="en-US"/>
            <a:t>, pix2pix </a:t>
          </a:r>
          <a:r>
            <a:rPr lang="ko-KR"/>
            <a:t>모델 작성</a:t>
          </a:r>
          <a:r>
            <a:rPr lang="en-US"/>
            <a:t>(tensorflow)</a:t>
          </a:r>
        </a:p>
      </dgm:t>
    </dgm:pt>
    <dgm:pt modelId="{0C601ADB-5B0A-4175-90C0-2D23BCE22FDB}" type="parTrans" cxnId="{01AF9E45-4340-4E26-A203-8AEFFAC406EE}">
      <dgm:prSet/>
      <dgm:spPr/>
      <dgm:t>
        <a:bodyPr/>
        <a:lstStyle/>
        <a:p>
          <a:endParaRPr lang="en-US"/>
        </a:p>
      </dgm:t>
    </dgm:pt>
    <dgm:pt modelId="{07CA19AE-31DD-4A3E-B115-5B6CB2E09A91}" type="sibTrans" cxnId="{01AF9E45-4340-4E26-A203-8AEFFAC406EE}">
      <dgm:prSet/>
      <dgm:spPr/>
      <dgm:t>
        <a:bodyPr/>
        <a:lstStyle/>
        <a:p>
          <a:endParaRPr lang="en-US"/>
        </a:p>
      </dgm:t>
    </dgm:pt>
    <dgm:pt modelId="{3B3EC975-E38A-407E-AA3C-227B7E4162CA}">
      <dgm:prSet/>
      <dgm:spPr/>
      <dgm:t>
        <a:bodyPr/>
        <a:lstStyle/>
        <a:p>
          <a:r>
            <a:rPr lang="en-US"/>
            <a:t>5/20 ~ 5/24 : pix2pix </a:t>
          </a:r>
          <a:r>
            <a:rPr lang="ko-KR"/>
            <a:t>모델 작성</a:t>
          </a:r>
          <a:endParaRPr lang="en-US"/>
        </a:p>
      </dgm:t>
    </dgm:pt>
    <dgm:pt modelId="{88EDFDD0-59F3-4393-B3F5-7D32B1DAA633}" type="parTrans" cxnId="{01614DB0-1747-4D9B-92B2-0002F612182F}">
      <dgm:prSet/>
      <dgm:spPr/>
      <dgm:t>
        <a:bodyPr/>
        <a:lstStyle/>
        <a:p>
          <a:endParaRPr lang="en-US"/>
        </a:p>
      </dgm:t>
    </dgm:pt>
    <dgm:pt modelId="{CE8D5DF8-4EAD-4416-839D-EFBF49BF6D38}" type="sibTrans" cxnId="{01614DB0-1747-4D9B-92B2-0002F612182F}">
      <dgm:prSet/>
      <dgm:spPr/>
      <dgm:t>
        <a:bodyPr/>
        <a:lstStyle/>
        <a:p>
          <a:endParaRPr lang="en-US"/>
        </a:p>
      </dgm:t>
    </dgm:pt>
    <dgm:pt modelId="{40CC826F-7301-413B-B6A3-D0162B2DA6DE}">
      <dgm:prSet/>
      <dgm:spPr/>
      <dgm:t>
        <a:bodyPr/>
        <a:lstStyle/>
        <a:p>
          <a:r>
            <a:rPr lang="en-US"/>
            <a:t>5/27 ~ 5/31 :  </a:t>
          </a:r>
          <a:r>
            <a:rPr lang="ko-KR"/>
            <a:t>결과 확인</a:t>
          </a:r>
          <a:r>
            <a:rPr lang="en-US"/>
            <a:t>/</a:t>
          </a:r>
          <a:r>
            <a:rPr lang="ko-KR"/>
            <a:t>수정</a:t>
          </a:r>
          <a:r>
            <a:rPr lang="en-US"/>
            <a:t>/</a:t>
          </a:r>
          <a:r>
            <a:rPr lang="ko-KR"/>
            <a:t>보완</a:t>
          </a:r>
          <a:endParaRPr lang="en-US"/>
        </a:p>
      </dgm:t>
    </dgm:pt>
    <dgm:pt modelId="{8EE909CB-A4D7-4089-9041-676D28CBD39D}" type="parTrans" cxnId="{82944B4D-CBC4-43D6-8F73-66F44AE81135}">
      <dgm:prSet/>
      <dgm:spPr/>
      <dgm:t>
        <a:bodyPr/>
        <a:lstStyle/>
        <a:p>
          <a:endParaRPr lang="en-US"/>
        </a:p>
      </dgm:t>
    </dgm:pt>
    <dgm:pt modelId="{000E079F-F28B-4256-866F-5EFA0CB712CA}" type="sibTrans" cxnId="{82944B4D-CBC4-43D6-8F73-66F44AE81135}">
      <dgm:prSet/>
      <dgm:spPr/>
      <dgm:t>
        <a:bodyPr/>
        <a:lstStyle/>
        <a:p>
          <a:endParaRPr lang="en-US"/>
        </a:p>
      </dgm:t>
    </dgm:pt>
    <dgm:pt modelId="{1976691E-8592-4B02-9EA9-29DD71B24D41}" type="pres">
      <dgm:prSet presAssocID="{88A09046-7C0A-4329-9C12-8B29BC2349A0}" presName="root" presStyleCnt="0">
        <dgm:presLayoutVars>
          <dgm:dir/>
          <dgm:resizeHandles val="exact"/>
        </dgm:presLayoutVars>
      </dgm:prSet>
      <dgm:spPr/>
    </dgm:pt>
    <dgm:pt modelId="{FCDAEEA7-9EBD-43B5-A300-D4666EFD92FE}" type="pres">
      <dgm:prSet presAssocID="{00E78636-D257-4E74-B137-C6D5DC06AED0}" presName="compNode" presStyleCnt="0"/>
      <dgm:spPr/>
    </dgm:pt>
    <dgm:pt modelId="{237A9081-0728-4423-B848-862C922CFADE}" type="pres">
      <dgm:prSet presAssocID="{00E78636-D257-4E74-B137-C6D5DC06AED0}" presName="bgRect" presStyleLbl="bgShp" presStyleIdx="0" presStyleCnt="3"/>
      <dgm:spPr/>
    </dgm:pt>
    <dgm:pt modelId="{748E3A68-EE88-4E1D-87E9-9C8E17C5574A}" type="pres">
      <dgm:prSet presAssocID="{00E78636-D257-4E74-B137-C6D5DC06AE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91C0BF-CBC7-41F9-81E1-AE56953CA271}" type="pres">
      <dgm:prSet presAssocID="{00E78636-D257-4E74-B137-C6D5DC06AED0}" presName="spaceRect" presStyleCnt="0"/>
      <dgm:spPr/>
    </dgm:pt>
    <dgm:pt modelId="{0318114C-511E-40FF-8860-8FE2E079E459}" type="pres">
      <dgm:prSet presAssocID="{00E78636-D257-4E74-B137-C6D5DC06AED0}" presName="parTx" presStyleLbl="revTx" presStyleIdx="0" presStyleCnt="3">
        <dgm:presLayoutVars>
          <dgm:chMax val="0"/>
          <dgm:chPref val="0"/>
        </dgm:presLayoutVars>
      </dgm:prSet>
      <dgm:spPr/>
    </dgm:pt>
    <dgm:pt modelId="{D3C246ED-6176-4587-91B4-F7FCC2F0C633}" type="pres">
      <dgm:prSet presAssocID="{07CA19AE-31DD-4A3E-B115-5B6CB2E09A91}" presName="sibTrans" presStyleCnt="0"/>
      <dgm:spPr/>
    </dgm:pt>
    <dgm:pt modelId="{34A494DF-0D6C-4F39-B988-8A21BB7F18C7}" type="pres">
      <dgm:prSet presAssocID="{3B3EC975-E38A-407E-AA3C-227B7E4162CA}" presName="compNode" presStyleCnt="0"/>
      <dgm:spPr/>
    </dgm:pt>
    <dgm:pt modelId="{77C395DC-4C95-4BDD-AC75-07253BE4E475}" type="pres">
      <dgm:prSet presAssocID="{3B3EC975-E38A-407E-AA3C-227B7E4162CA}" presName="bgRect" presStyleLbl="bgShp" presStyleIdx="1" presStyleCnt="3"/>
      <dgm:spPr/>
    </dgm:pt>
    <dgm:pt modelId="{8BFE492D-C9E6-43E4-A572-54D14296B26E}" type="pres">
      <dgm:prSet presAssocID="{3B3EC975-E38A-407E-AA3C-227B7E4162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014EC125-9EC4-4088-B3BE-EC57E767C8FD}" type="pres">
      <dgm:prSet presAssocID="{3B3EC975-E38A-407E-AA3C-227B7E4162CA}" presName="spaceRect" presStyleCnt="0"/>
      <dgm:spPr/>
    </dgm:pt>
    <dgm:pt modelId="{9085A40A-336A-4EBB-8C00-D57D92F94C72}" type="pres">
      <dgm:prSet presAssocID="{3B3EC975-E38A-407E-AA3C-227B7E4162CA}" presName="parTx" presStyleLbl="revTx" presStyleIdx="1" presStyleCnt="3">
        <dgm:presLayoutVars>
          <dgm:chMax val="0"/>
          <dgm:chPref val="0"/>
        </dgm:presLayoutVars>
      </dgm:prSet>
      <dgm:spPr/>
    </dgm:pt>
    <dgm:pt modelId="{CC4DE560-F8B3-469E-8A4F-39E6C6EFA83E}" type="pres">
      <dgm:prSet presAssocID="{CE8D5DF8-4EAD-4416-839D-EFBF49BF6D38}" presName="sibTrans" presStyleCnt="0"/>
      <dgm:spPr/>
    </dgm:pt>
    <dgm:pt modelId="{6A1B4354-E26D-4812-89D1-73AE9D93B761}" type="pres">
      <dgm:prSet presAssocID="{40CC826F-7301-413B-B6A3-D0162B2DA6DE}" presName="compNode" presStyleCnt="0"/>
      <dgm:spPr/>
    </dgm:pt>
    <dgm:pt modelId="{01748F97-9642-48BC-B667-19E0DBBA7B07}" type="pres">
      <dgm:prSet presAssocID="{40CC826F-7301-413B-B6A3-D0162B2DA6DE}" presName="bgRect" presStyleLbl="bgShp" presStyleIdx="2" presStyleCnt="3"/>
      <dgm:spPr/>
    </dgm:pt>
    <dgm:pt modelId="{7C7FB237-A521-4B1A-B779-A46C39541621}" type="pres">
      <dgm:prSet presAssocID="{40CC826F-7301-413B-B6A3-D0162B2DA6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DD0E9EC-47BF-4A87-8300-B21E807A4049}" type="pres">
      <dgm:prSet presAssocID="{40CC826F-7301-413B-B6A3-D0162B2DA6DE}" presName="spaceRect" presStyleCnt="0"/>
      <dgm:spPr/>
    </dgm:pt>
    <dgm:pt modelId="{E4D2340A-2358-44BA-84F2-9F36B03B7171}" type="pres">
      <dgm:prSet presAssocID="{40CC826F-7301-413B-B6A3-D0162B2DA6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AF9E45-4340-4E26-A203-8AEFFAC406EE}" srcId="{88A09046-7C0A-4329-9C12-8B29BC2349A0}" destId="{00E78636-D257-4E74-B137-C6D5DC06AED0}" srcOrd="0" destOrd="0" parTransId="{0C601ADB-5B0A-4175-90C0-2D23BCE22FDB}" sibTransId="{07CA19AE-31DD-4A3E-B115-5B6CB2E09A91}"/>
    <dgm:cxn modelId="{82944B4D-CBC4-43D6-8F73-66F44AE81135}" srcId="{88A09046-7C0A-4329-9C12-8B29BC2349A0}" destId="{40CC826F-7301-413B-B6A3-D0162B2DA6DE}" srcOrd="2" destOrd="0" parTransId="{8EE909CB-A4D7-4089-9041-676D28CBD39D}" sibTransId="{000E079F-F28B-4256-866F-5EFA0CB712CA}"/>
    <dgm:cxn modelId="{6435DB72-F87F-4F19-AE50-946EF058F7B7}" type="presOf" srcId="{40CC826F-7301-413B-B6A3-D0162B2DA6DE}" destId="{E4D2340A-2358-44BA-84F2-9F36B03B7171}" srcOrd="0" destOrd="0" presId="urn:microsoft.com/office/officeart/2018/2/layout/IconVerticalSolidList"/>
    <dgm:cxn modelId="{D3BE7F8A-D4DE-4F0F-83ED-6B16D322A044}" type="presOf" srcId="{3B3EC975-E38A-407E-AA3C-227B7E4162CA}" destId="{9085A40A-336A-4EBB-8C00-D57D92F94C72}" srcOrd="0" destOrd="0" presId="urn:microsoft.com/office/officeart/2018/2/layout/IconVerticalSolidList"/>
    <dgm:cxn modelId="{01614DB0-1747-4D9B-92B2-0002F612182F}" srcId="{88A09046-7C0A-4329-9C12-8B29BC2349A0}" destId="{3B3EC975-E38A-407E-AA3C-227B7E4162CA}" srcOrd="1" destOrd="0" parTransId="{88EDFDD0-59F3-4393-B3F5-7D32B1DAA633}" sibTransId="{CE8D5DF8-4EAD-4416-839D-EFBF49BF6D38}"/>
    <dgm:cxn modelId="{2972FBFB-761A-413A-A016-A48214BB3B0D}" type="presOf" srcId="{88A09046-7C0A-4329-9C12-8B29BC2349A0}" destId="{1976691E-8592-4B02-9EA9-29DD71B24D41}" srcOrd="0" destOrd="0" presId="urn:microsoft.com/office/officeart/2018/2/layout/IconVerticalSolidList"/>
    <dgm:cxn modelId="{0B9EC2FC-DC6E-416C-9EAF-0128C36F9462}" type="presOf" srcId="{00E78636-D257-4E74-B137-C6D5DC06AED0}" destId="{0318114C-511E-40FF-8860-8FE2E079E459}" srcOrd="0" destOrd="0" presId="urn:microsoft.com/office/officeart/2018/2/layout/IconVerticalSolidList"/>
    <dgm:cxn modelId="{CB5BD977-B4F0-47BC-9E59-1137922DC292}" type="presParOf" srcId="{1976691E-8592-4B02-9EA9-29DD71B24D41}" destId="{FCDAEEA7-9EBD-43B5-A300-D4666EFD92FE}" srcOrd="0" destOrd="0" presId="urn:microsoft.com/office/officeart/2018/2/layout/IconVerticalSolidList"/>
    <dgm:cxn modelId="{DA0D98F7-037C-49FF-B1FB-5A3F67A83283}" type="presParOf" srcId="{FCDAEEA7-9EBD-43B5-A300-D4666EFD92FE}" destId="{237A9081-0728-4423-B848-862C922CFADE}" srcOrd="0" destOrd="0" presId="urn:microsoft.com/office/officeart/2018/2/layout/IconVerticalSolidList"/>
    <dgm:cxn modelId="{BB84D850-9802-490A-8B30-8232B8C8FDBA}" type="presParOf" srcId="{FCDAEEA7-9EBD-43B5-A300-D4666EFD92FE}" destId="{748E3A68-EE88-4E1D-87E9-9C8E17C5574A}" srcOrd="1" destOrd="0" presId="urn:microsoft.com/office/officeart/2018/2/layout/IconVerticalSolidList"/>
    <dgm:cxn modelId="{025FB37D-A1DF-49DF-8F5D-FD82F34090CD}" type="presParOf" srcId="{FCDAEEA7-9EBD-43B5-A300-D4666EFD92FE}" destId="{0191C0BF-CBC7-41F9-81E1-AE56953CA271}" srcOrd="2" destOrd="0" presId="urn:microsoft.com/office/officeart/2018/2/layout/IconVerticalSolidList"/>
    <dgm:cxn modelId="{78B300B7-417B-43FE-AF69-E3F9DF2EC433}" type="presParOf" srcId="{FCDAEEA7-9EBD-43B5-A300-D4666EFD92FE}" destId="{0318114C-511E-40FF-8860-8FE2E079E459}" srcOrd="3" destOrd="0" presId="urn:microsoft.com/office/officeart/2018/2/layout/IconVerticalSolidList"/>
    <dgm:cxn modelId="{46709126-7BA2-4FC9-8336-D1EFC3D20C43}" type="presParOf" srcId="{1976691E-8592-4B02-9EA9-29DD71B24D41}" destId="{D3C246ED-6176-4587-91B4-F7FCC2F0C633}" srcOrd="1" destOrd="0" presId="urn:microsoft.com/office/officeart/2018/2/layout/IconVerticalSolidList"/>
    <dgm:cxn modelId="{865FD7C3-6F40-4B59-8C4C-3DF1D4950990}" type="presParOf" srcId="{1976691E-8592-4B02-9EA9-29DD71B24D41}" destId="{34A494DF-0D6C-4F39-B988-8A21BB7F18C7}" srcOrd="2" destOrd="0" presId="urn:microsoft.com/office/officeart/2018/2/layout/IconVerticalSolidList"/>
    <dgm:cxn modelId="{2B414903-1F9A-41F2-B8CF-E514F237C63D}" type="presParOf" srcId="{34A494DF-0D6C-4F39-B988-8A21BB7F18C7}" destId="{77C395DC-4C95-4BDD-AC75-07253BE4E475}" srcOrd="0" destOrd="0" presId="urn:microsoft.com/office/officeart/2018/2/layout/IconVerticalSolidList"/>
    <dgm:cxn modelId="{CED09784-5254-4F43-8545-FC7D24E20425}" type="presParOf" srcId="{34A494DF-0D6C-4F39-B988-8A21BB7F18C7}" destId="{8BFE492D-C9E6-43E4-A572-54D14296B26E}" srcOrd="1" destOrd="0" presId="urn:microsoft.com/office/officeart/2018/2/layout/IconVerticalSolidList"/>
    <dgm:cxn modelId="{8EEE59A1-71E7-4175-A0B4-BBFA44660AED}" type="presParOf" srcId="{34A494DF-0D6C-4F39-B988-8A21BB7F18C7}" destId="{014EC125-9EC4-4088-B3BE-EC57E767C8FD}" srcOrd="2" destOrd="0" presId="urn:microsoft.com/office/officeart/2018/2/layout/IconVerticalSolidList"/>
    <dgm:cxn modelId="{8C962457-F8CF-4C0B-8E68-AED12C22718F}" type="presParOf" srcId="{34A494DF-0D6C-4F39-B988-8A21BB7F18C7}" destId="{9085A40A-336A-4EBB-8C00-D57D92F94C72}" srcOrd="3" destOrd="0" presId="urn:microsoft.com/office/officeart/2018/2/layout/IconVerticalSolidList"/>
    <dgm:cxn modelId="{CD19715E-1CCC-4D60-89DE-AB109064B9E2}" type="presParOf" srcId="{1976691E-8592-4B02-9EA9-29DD71B24D41}" destId="{CC4DE560-F8B3-469E-8A4F-39E6C6EFA83E}" srcOrd="3" destOrd="0" presId="urn:microsoft.com/office/officeart/2018/2/layout/IconVerticalSolidList"/>
    <dgm:cxn modelId="{37C0F021-8145-4845-9386-AA44B93A3FE7}" type="presParOf" srcId="{1976691E-8592-4B02-9EA9-29DD71B24D41}" destId="{6A1B4354-E26D-4812-89D1-73AE9D93B761}" srcOrd="4" destOrd="0" presId="urn:microsoft.com/office/officeart/2018/2/layout/IconVerticalSolidList"/>
    <dgm:cxn modelId="{EDDBEF24-F90D-4993-BF6E-843E6AE3E409}" type="presParOf" srcId="{6A1B4354-E26D-4812-89D1-73AE9D93B761}" destId="{01748F97-9642-48BC-B667-19E0DBBA7B07}" srcOrd="0" destOrd="0" presId="urn:microsoft.com/office/officeart/2018/2/layout/IconVerticalSolidList"/>
    <dgm:cxn modelId="{1C777025-4A0C-4158-AA71-02EB9E705A55}" type="presParOf" srcId="{6A1B4354-E26D-4812-89D1-73AE9D93B761}" destId="{7C7FB237-A521-4B1A-B779-A46C39541621}" srcOrd="1" destOrd="0" presId="urn:microsoft.com/office/officeart/2018/2/layout/IconVerticalSolidList"/>
    <dgm:cxn modelId="{8676D495-AD02-4BBD-8978-2D5355F78668}" type="presParOf" srcId="{6A1B4354-E26D-4812-89D1-73AE9D93B761}" destId="{DDD0E9EC-47BF-4A87-8300-B21E807A4049}" srcOrd="2" destOrd="0" presId="urn:microsoft.com/office/officeart/2018/2/layout/IconVerticalSolidList"/>
    <dgm:cxn modelId="{222F58B1-CE86-4739-8942-4B1279311177}" type="presParOf" srcId="{6A1B4354-E26D-4812-89D1-73AE9D93B761}" destId="{E4D2340A-2358-44BA-84F2-9F36B03B71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EDB3-48D3-4416-8874-F35848F456D7}">
      <dsp:nvSpPr>
        <dsp:cNvPr id="0" name=""/>
        <dsp:cNvSpPr/>
      </dsp:nvSpPr>
      <dsp:spPr>
        <a:xfrm>
          <a:off x="5134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개발 계획</a:t>
          </a:r>
          <a:endParaRPr lang="en-US" sz="1700" kern="1200"/>
        </a:p>
      </dsp:txBody>
      <dsp:txXfrm>
        <a:off x="33106" y="1627700"/>
        <a:ext cx="1535772" cy="899086"/>
      </dsp:txXfrm>
    </dsp:sp>
    <dsp:sp modelId="{E046EEB6-9933-4D4A-A829-60BF270D1255}">
      <dsp:nvSpPr>
        <dsp:cNvPr id="0" name=""/>
        <dsp:cNvSpPr/>
      </dsp:nvSpPr>
      <dsp:spPr>
        <a:xfrm>
          <a:off x="175602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1958820"/>
        <a:ext cx="236210" cy="236847"/>
      </dsp:txXfrm>
    </dsp:sp>
    <dsp:sp modelId="{4C3F470F-0A22-4A2C-965C-EC24C4C2939A}">
      <dsp:nvSpPr>
        <dsp:cNvPr id="0" name=""/>
        <dsp:cNvSpPr/>
      </dsp:nvSpPr>
      <dsp:spPr>
        <a:xfrm>
          <a:off x="223353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목적</a:t>
          </a:r>
          <a:r>
            <a:rPr lang="en-US" sz="1700" kern="1200"/>
            <a:t>/</a:t>
          </a:r>
          <a:r>
            <a:rPr lang="ko-KR" sz="1700" kern="1200"/>
            <a:t>기대효과</a:t>
          </a:r>
          <a:endParaRPr lang="en-US" sz="1700" kern="1200"/>
        </a:p>
      </dsp:txBody>
      <dsp:txXfrm>
        <a:off x="2261510" y="1627700"/>
        <a:ext cx="1535772" cy="899086"/>
      </dsp:txXfrm>
    </dsp:sp>
    <dsp:sp modelId="{F83425EC-F5C7-48F3-911F-5F12432A41C6}">
      <dsp:nvSpPr>
        <dsp:cNvPr id="0" name=""/>
        <dsp:cNvSpPr/>
      </dsp:nvSpPr>
      <dsp:spPr>
        <a:xfrm>
          <a:off x="3984426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426" y="1958820"/>
        <a:ext cx="236210" cy="236847"/>
      </dsp:txXfrm>
    </dsp:sp>
    <dsp:sp modelId="{7A277A93-216A-42A3-9950-2CB924D12570}">
      <dsp:nvSpPr>
        <dsp:cNvPr id="0" name=""/>
        <dsp:cNvSpPr/>
      </dsp:nvSpPr>
      <dsp:spPr>
        <a:xfrm>
          <a:off x="4461941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내용 및 방법</a:t>
          </a:r>
          <a:endParaRPr lang="en-US" sz="1700" kern="1200"/>
        </a:p>
      </dsp:txBody>
      <dsp:txXfrm>
        <a:off x="4489913" y="1627700"/>
        <a:ext cx="1535772" cy="899086"/>
      </dsp:txXfrm>
    </dsp:sp>
    <dsp:sp modelId="{A5B457B0-DAC8-4D6D-8E17-B11B8FBDE815}">
      <dsp:nvSpPr>
        <dsp:cNvPr id="0" name=""/>
        <dsp:cNvSpPr/>
      </dsp:nvSpPr>
      <dsp:spPr>
        <a:xfrm>
          <a:off x="6212830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1958820"/>
        <a:ext cx="236210" cy="236847"/>
      </dsp:txXfrm>
    </dsp:sp>
    <dsp:sp modelId="{881C0453-B496-448B-AAA6-7A4B7369A347}">
      <dsp:nvSpPr>
        <dsp:cNvPr id="0" name=""/>
        <dsp:cNvSpPr/>
      </dsp:nvSpPr>
      <dsp:spPr>
        <a:xfrm>
          <a:off x="6690345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일정</a:t>
          </a:r>
          <a:endParaRPr lang="en-US" sz="1700" kern="1200"/>
        </a:p>
      </dsp:txBody>
      <dsp:txXfrm>
        <a:off x="6718317" y="1627700"/>
        <a:ext cx="1535772" cy="899086"/>
      </dsp:txXfrm>
    </dsp:sp>
    <dsp:sp modelId="{2DDEAC4E-6009-48D9-B903-B91BBEB1C4C4}">
      <dsp:nvSpPr>
        <dsp:cNvPr id="0" name=""/>
        <dsp:cNvSpPr/>
      </dsp:nvSpPr>
      <dsp:spPr>
        <a:xfrm>
          <a:off x="844123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1958820"/>
        <a:ext cx="236210" cy="236847"/>
      </dsp:txXfrm>
    </dsp:sp>
    <dsp:sp modelId="{66F3F75F-23BD-4D50-89F6-E9F63B0489E3}">
      <dsp:nvSpPr>
        <dsp:cNvPr id="0" name=""/>
        <dsp:cNvSpPr/>
      </dsp:nvSpPr>
      <dsp:spPr>
        <a:xfrm>
          <a:off x="891874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참고</a:t>
          </a:r>
          <a:endParaRPr lang="en-US" sz="1700" kern="1200"/>
        </a:p>
      </dsp:txBody>
      <dsp:txXfrm>
        <a:off x="8946720" y="1627700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40F-F68C-4D4D-971F-11A1E708EA93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7BD56-9EED-4C72-9B3E-560D2EA91CC3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2287F-8A67-4882-8978-4C2C3FEA8D1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</a:t>
          </a:r>
          <a:r>
            <a:rPr lang="ko-KR" sz="1900" kern="1200"/>
            <a:t>데이터 선택하기</a:t>
          </a:r>
          <a:r>
            <a:rPr lang="en-US" sz="1900" kern="1200"/>
            <a:t>(</a:t>
          </a:r>
          <a:r>
            <a:rPr lang="ko-KR" sz="1900" kern="1200"/>
            <a:t>이미 선택을 했다</a:t>
          </a:r>
          <a:r>
            <a:rPr lang="en-US" sz="1900" kern="1200"/>
            <a:t>.)</a:t>
          </a:r>
        </a:p>
      </dsp:txBody>
      <dsp:txXfrm>
        <a:off x="1131174" y="4597"/>
        <a:ext cx="5382429" cy="979371"/>
      </dsp:txXfrm>
    </dsp:sp>
    <dsp:sp modelId="{F4D8CD54-F688-4E56-A5D8-19DAACE5C0F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4B0BB-0BA7-42A7-B6D5-65890B619B9E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6B25B-7934-4CAA-918D-973BD54DB32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</a:t>
          </a:r>
          <a:r>
            <a:rPr lang="ko-KR" sz="1900" kern="1200"/>
            <a:t>데이터 전처리</a:t>
          </a:r>
          <a:endParaRPr lang="en-US" sz="1900" kern="1200"/>
        </a:p>
      </dsp:txBody>
      <dsp:txXfrm>
        <a:off x="1131174" y="1228812"/>
        <a:ext cx="5382429" cy="979371"/>
      </dsp:txXfrm>
    </dsp:sp>
    <dsp:sp modelId="{0B8B196C-0678-4CC9-B96F-15719D89E46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ABD7B-0EEF-4F1D-8436-F2F61551D25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9FDD9-94DA-4B72-901E-B2D4661D6F0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</a:t>
          </a:r>
          <a:r>
            <a:rPr lang="ko-KR" sz="1900" kern="1200"/>
            <a:t>모델 이해</a:t>
          </a:r>
          <a:r>
            <a:rPr lang="en-US" sz="1900" kern="1200"/>
            <a:t>(pix2pix)</a:t>
          </a:r>
        </a:p>
      </dsp:txBody>
      <dsp:txXfrm>
        <a:off x="1131174" y="2453027"/>
        <a:ext cx="5382429" cy="979371"/>
      </dsp:txXfrm>
    </dsp:sp>
    <dsp:sp modelId="{0088DC21-CF69-4898-85B6-C4C05003E57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28C6-FC47-47E5-ABB1-EBFDA9F3730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0E5BC-284E-43AD-AA45-6E7CF9221DB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</a:t>
          </a:r>
          <a:r>
            <a:rPr lang="ko-KR" sz="1900" kern="1200"/>
            <a:t>결과 확인</a:t>
          </a:r>
          <a:endParaRPr lang="en-US" sz="1900" kern="1200"/>
        </a:p>
      </dsp:txBody>
      <dsp:txXfrm>
        <a:off x="1131174" y="3677241"/>
        <a:ext cx="5382429" cy="979371"/>
      </dsp:txXfrm>
    </dsp:sp>
    <dsp:sp modelId="{E77F4034-84F9-43EE-91F9-00A1B8CC840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66169-1C92-41A2-8C0B-6B015DEC637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A77B1-4517-4CE8-BCD1-360D69F0D1C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</a:t>
          </a:r>
          <a:r>
            <a:rPr lang="ko-KR" sz="1900" kern="1200"/>
            <a:t>결과 확인 후 수정</a:t>
          </a:r>
          <a:r>
            <a:rPr lang="en-US" sz="1900" kern="1200"/>
            <a:t>/</a:t>
          </a:r>
          <a:r>
            <a:rPr lang="ko-KR" sz="1900" kern="1200"/>
            <a:t>보완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C2755-D0F0-4497-918B-35F5498EF99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13BE9-FB67-4589-A083-4A0CB362E2D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92E6-E431-414D-A563-1C6D18639A7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DeepLearning</a:t>
          </a:r>
        </a:p>
      </dsp:txBody>
      <dsp:txXfrm>
        <a:off x="1941716" y="718"/>
        <a:ext cx="4571887" cy="1681139"/>
      </dsp:txXfrm>
    </dsp:sp>
    <dsp:sp modelId="{FBC52F60-F24B-415E-8120-13EB561F262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2BE2F-A283-4405-85A0-18FFB4D6A5B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59554-8039-4C6E-ACBA-A8BA6E652DC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Convolution – </a:t>
          </a:r>
          <a:r>
            <a:rPr lang="ko-KR" sz="2200" kern="1200" dirty="0" err="1"/>
            <a:t>합성곱</a:t>
          </a:r>
          <a:endParaRPr lang="en-US" sz="2200" kern="1200" dirty="0"/>
        </a:p>
      </dsp:txBody>
      <dsp:txXfrm>
        <a:off x="1941716" y="2102143"/>
        <a:ext cx="4571887" cy="1681139"/>
      </dsp:txXfrm>
    </dsp:sp>
    <dsp:sp modelId="{A90DFE91-113B-428E-B92C-57D05BE5F5B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019EF-D0C7-4B6E-9B6E-17C17026DCB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FB99E-73AD-471F-825F-D5D4C79451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GAN(Generative Adversarial Network) – </a:t>
          </a:r>
          <a:r>
            <a:rPr lang="ko-KR" sz="2200" kern="1200"/>
            <a:t>적대적 생성 네트워크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A9081-0728-4423-B848-862C922CFAD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E3A68-EE88-4E1D-87E9-9C8E17C557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8114C-511E-40FF-8860-8FE2E079E45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5/13 ~ 5/17 : </a:t>
          </a:r>
          <a:r>
            <a:rPr lang="ko-KR" sz="2400" kern="1200"/>
            <a:t>데이터 전처리</a:t>
          </a:r>
          <a:r>
            <a:rPr lang="en-US" sz="2400" kern="1200"/>
            <a:t>, pix2pix </a:t>
          </a:r>
          <a:r>
            <a:rPr lang="ko-KR" sz="2400" kern="1200"/>
            <a:t>모델 작성</a:t>
          </a:r>
          <a:r>
            <a:rPr lang="en-US" sz="2400" kern="1200"/>
            <a:t>(tensorflow)</a:t>
          </a:r>
        </a:p>
      </dsp:txBody>
      <dsp:txXfrm>
        <a:off x="1941716" y="718"/>
        <a:ext cx="4571887" cy="1681139"/>
      </dsp:txXfrm>
    </dsp:sp>
    <dsp:sp modelId="{77C395DC-4C95-4BDD-AC75-07253BE4E47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E492D-C9E6-43E4-A572-54D14296B26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A40A-336A-4EBB-8C00-D57D92F94C7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5/20 ~ 5/24 : pix2pix </a:t>
          </a:r>
          <a:r>
            <a:rPr lang="ko-KR" sz="2400" kern="1200"/>
            <a:t>모델 작성</a:t>
          </a:r>
          <a:endParaRPr lang="en-US" sz="2400" kern="1200"/>
        </a:p>
      </dsp:txBody>
      <dsp:txXfrm>
        <a:off x="1941716" y="2102143"/>
        <a:ext cx="4571887" cy="1681139"/>
      </dsp:txXfrm>
    </dsp:sp>
    <dsp:sp modelId="{01748F97-9642-48BC-B667-19E0DBBA7B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B237-A521-4B1A-B779-A46C3954162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2340A-2358-44BA-84F2-9F36B03B717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5/27 ~ 5/31 :  </a:t>
          </a:r>
          <a:r>
            <a:rPr lang="ko-KR" sz="2400" kern="1200"/>
            <a:t>결과 확인</a:t>
          </a:r>
          <a:r>
            <a:rPr lang="en-US" sz="2400" kern="1200"/>
            <a:t>/</a:t>
          </a:r>
          <a:r>
            <a:rPr lang="ko-KR" sz="2400" kern="1200"/>
            <a:t>수정</a:t>
          </a:r>
          <a:r>
            <a:rPr lang="en-US" sz="2400" kern="1200"/>
            <a:t>/</a:t>
          </a:r>
          <a:r>
            <a:rPr lang="ko-KR" sz="2400" kern="1200"/>
            <a:t>보완</a:t>
          </a:r>
          <a:endParaRPr lang="en-US" sz="24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9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53BF-BA3B-4D95-B426-544791755BB6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ipi.github.io/pix2pix/" TargetMode="External"/><Relationship Id="rId2" Type="http://schemas.openxmlformats.org/officeDocument/2006/relationships/hyperlink" Target="https://people.eecs.berkeley.edu/~tinghuiz/projects/pix2pix/datas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/>
              <a:t>20145170 </a:t>
            </a:r>
            <a:r>
              <a:rPr lang="ko-KR" altLang="en-US" sz="1800"/>
              <a:t>정재민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chemeClr val="bg2"/>
                </a:solidFill>
                <a:latin typeface="Arial Black" panose="020B0A04020102020204" pitchFamily="34" charset="0"/>
              </a:rPr>
              <a:t>지도 빅데이터를 이용한 </a:t>
            </a:r>
            <a:r>
              <a:rPr lang="en-US" altLang="ko-KR" sz="4000">
                <a:solidFill>
                  <a:schemeClr val="bg2"/>
                </a:solidFill>
                <a:latin typeface="Arial Black" panose="020B0A04020102020204" pitchFamily="34" charset="0"/>
              </a:rPr>
              <a:t>Image to Image Translation</a:t>
            </a:r>
            <a:endParaRPr lang="ko-KR" altLang="en-US" sz="40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4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Schedule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30B44B8-39D6-40AA-B5B0-585095B91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7423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3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REFRENCE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DataSet</a:t>
            </a:r>
          </a:p>
          <a:p>
            <a:pPr marL="0" indent="0">
              <a:buNone/>
            </a:pPr>
            <a:r>
              <a:rPr lang="en-US" altLang="ko-KR" sz="2000">
                <a:hlinkClick r:id="rId2"/>
              </a:rPr>
              <a:t>https://people.eecs.berkeley.edu/~tinghuiz/projects/pix2pix/datasets/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Paper/Demo/code</a:t>
            </a:r>
          </a:p>
          <a:p>
            <a:pPr marL="0" indent="0">
              <a:buNone/>
            </a:pPr>
            <a:r>
              <a:rPr lang="en-US" altLang="ko-KR" sz="2000">
                <a:hlinkClick r:id="rId3"/>
              </a:rPr>
              <a:t>https://phillipi.github.io/pix2pix/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6522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41FD1D3-9B71-40ED-92AF-D75CBAC4F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5852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62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PLAN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9E4AB19-F250-4124-BDE2-C45B1C1EA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643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Method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0" name="내용 개체 틀 5">
            <a:extLst>
              <a:ext uri="{FF2B5EF4-FFF2-40B4-BE49-F238E27FC236}">
                <a16:creationId xmlns:a16="http://schemas.microsoft.com/office/drawing/2014/main" id="{52C8067C-0735-4446-938D-61EB4BCF1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088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4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DATA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9062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83" y="2280179"/>
            <a:ext cx="3422585" cy="3409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2235648"/>
            <a:ext cx="3388783" cy="34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7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- Pix2Pix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38" y="5337383"/>
            <a:ext cx="1427892" cy="1422400"/>
          </a:xfrm>
          <a:prstGeom prst="rect">
            <a:avLst/>
          </a:prstGeom>
        </p:spPr>
      </p:pic>
      <p:sp>
        <p:nvSpPr>
          <p:cNvPr id="6" name="사다리꼴 5"/>
          <p:cNvSpPr/>
          <p:nvPr/>
        </p:nvSpPr>
        <p:spPr>
          <a:xfrm>
            <a:off x="3073400" y="2324025"/>
            <a:ext cx="6045200" cy="167475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6" idx="2"/>
          </p:cNvCxnSpPr>
          <p:nvPr/>
        </p:nvCxnSpPr>
        <p:spPr>
          <a:xfrm flipV="1">
            <a:off x="4305398" y="3998780"/>
            <a:ext cx="1790602" cy="133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아래로 구부러진 화살표 29"/>
          <p:cNvSpPr/>
          <p:nvPr/>
        </p:nvSpPr>
        <p:spPr>
          <a:xfrm rot="16430103">
            <a:off x="1679811" y="2645346"/>
            <a:ext cx="1210733" cy="10321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3923" y="2667845"/>
            <a:ext cx="1508210" cy="1134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539067" y="2667845"/>
            <a:ext cx="1532663" cy="1134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33" y="5337383"/>
            <a:ext cx="1413790" cy="1440978"/>
          </a:xfrm>
          <a:prstGeom prst="rect">
            <a:avLst/>
          </a:prstGeom>
        </p:spPr>
      </p:pic>
      <p:cxnSp>
        <p:nvCxnSpPr>
          <p:cNvPr id="54" name="직선 화살표 연결선 53"/>
          <p:cNvCxnSpPr>
            <a:stCxn id="52" idx="0"/>
            <a:endCxn id="6" idx="2"/>
          </p:cNvCxnSpPr>
          <p:nvPr/>
        </p:nvCxnSpPr>
        <p:spPr>
          <a:xfrm flipH="1" flipV="1">
            <a:off x="6096000" y="3998780"/>
            <a:ext cx="1752028" cy="133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30603" y="6355762"/>
            <a:ext cx="70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02133" y="6342990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4869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5130800" y="2788849"/>
            <a:ext cx="1608666" cy="2082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733" y="3063892"/>
            <a:ext cx="1503797" cy="153271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5" idx="1"/>
          </p:cNvCxnSpPr>
          <p:nvPr/>
        </p:nvCxnSpPr>
        <p:spPr>
          <a:xfrm>
            <a:off x="2624666" y="3830249"/>
            <a:ext cx="250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6739466" y="3830249"/>
            <a:ext cx="202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4565" y="4871649"/>
            <a:ext cx="70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6733" y="487164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Image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74" y="3174208"/>
            <a:ext cx="1427892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5130799" y="2788849"/>
            <a:ext cx="2155825" cy="2082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1" y="1787360"/>
            <a:ext cx="1503797" cy="153271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  <a:stCxn id="7" idx="3"/>
            <a:endCxn id="5" idx="1"/>
          </p:cNvCxnSpPr>
          <p:nvPr/>
        </p:nvCxnSpPr>
        <p:spPr>
          <a:xfrm>
            <a:off x="2564818" y="2553718"/>
            <a:ext cx="2565981" cy="127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5" idx="3"/>
            <a:endCxn id="17" idx="1"/>
          </p:cNvCxnSpPr>
          <p:nvPr/>
        </p:nvCxnSpPr>
        <p:spPr>
          <a:xfrm>
            <a:off x="7286624" y="3830249"/>
            <a:ext cx="1619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6152" y="341691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Image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18" y="4338875"/>
            <a:ext cx="1503797" cy="1532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1085" y="5871591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</a:p>
        </p:txBody>
      </p:sp>
      <p:cxnSp>
        <p:nvCxnSpPr>
          <p:cNvPr id="16" name="직선 화살표 연결선 15"/>
          <p:cNvCxnSpPr>
            <a:cxnSpLocks/>
            <a:stCxn id="14" idx="3"/>
            <a:endCxn id="5" idx="1"/>
          </p:cNvCxnSpPr>
          <p:nvPr/>
        </p:nvCxnSpPr>
        <p:spPr>
          <a:xfrm flipV="1">
            <a:off x="2512115" y="3830249"/>
            <a:ext cx="2618684" cy="12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05701" y="3645583"/>
            <a:ext cx="14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/ FAKE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38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Office 테마</vt:lpstr>
      <vt:lpstr>지도 빅데이터를 이용한 Image to Image Translation</vt:lpstr>
      <vt:lpstr>INDEX</vt:lpstr>
      <vt:lpstr>PLAN</vt:lpstr>
      <vt:lpstr>Method</vt:lpstr>
      <vt:lpstr>DATA</vt:lpstr>
      <vt:lpstr>PREPROCESSING</vt:lpstr>
      <vt:lpstr>MODEL - Pix2Pix</vt:lpstr>
      <vt:lpstr>Generator</vt:lpstr>
      <vt:lpstr>Discriminator</vt:lpstr>
      <vt:lpstr>Schedule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빅데이터를 이용한 Image to Image Translation</dc:title>
  <dc:creator>정 재민</dc:creator>
  <cp:lastModifiedBy>정 재민</cp:lastModifiedBy>
  <cp:revision>4</cp:revision>
  <dcterms:created xsi:type="dcterms:W3CDTF">2019-05-10T10:45:40Z</dcterms:created>
  <dcterms:modified xsi:type="dcterms:W3CDTF">2019-05-11T14:03:21Z</dcterms:modified>
</cp:coreProperties>
</file>