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69" r:id="rId6"/>
    <p:sldId id="272" r:id="rId7"/>
    <p:sldId id="271" r:id="rId8"/>
    <p:sldId id="273" r:id="rId9"/>
    <p:sldId id="265" r:id="rId10"/>
    <p:sldId id="266" r:id="rId11"/>
    <p:sldId id="267" r:id="rId12"/>
    <p:sldId id="274" r:id="rId13"/>
    <p:sldId id="276" r:id="rId14"/>
    <p:sldId id="275" r:id="rId15"/>
    <p:sldId id="277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941DD-687A-47D6-AFA9-0E2668C66C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926DF2-E1F9-44A1-9BD5-C97AA9BD2BC6}">
      <dgm:prSet/>
      <dgm:spPr/>
      <dgm:t>
        <a:bodyPr/>
        <a:lstStyle/>
        <a:p>
          <a:r>
            <a:rPr lang="ko-KR" altLang="en-US" dirty="0"/>
            <a:t>개발 방법</a:t>
          </a:r>
          <a:endParaRPr lang="en-US" dirty="0"/>
        </a:p>
      </dgm:t>
    </dgm:pt>
    <dgm:pt modelId="{E80047BD-56C9-40B4-95EC-7AD642514FBE}" type="parTrans" cxnId="{834FFB7F-3812-45BB-BA83-899A7940FEC3}">
      <dgm:prSet/>
      <dgm:spPr/>
      <dgm:t>
        <a:bodyPr/>
        <a:lstStyle/>
        <a:p>
          <a:endParaRPr lang="en-US"/>
        </a:p>
      </dgm:t>
    </dgm:pt>
    <dgm:pt modelId="{B3869D92-2677-4F17-8D8D-9893265601B5}" type="sibTrans" cxnId="{834FFB7F-3812-45BB-BA83-899A7940FEC3}">
      <dgm:prSet/>
      <dgm:spPr/>
      <dgm:t>
        <a:bodyPr/>
        <a:lstStyle/>
        <a:p>
          <a:endParaRPr lang="en-US"/>
        </a:p>
      </dgm:t>
    </dgm:pt>
    <dgm:pt modelId="{5A16A600-D3F9-4F15-968C-9D7D2F8C4A21}">
      <dgm:prSet/>
      <dgm:spPr/>
      <dgm:t>
        <a:bodyPr/>
        <a:lstStyle/>
        <a:p>
          <a:r>
            <a:rPr lang="ko-KR" altLang="en-US" dirty="0"/>
            <a:t>코드 설명</a:t>
          </a:r>
          <a:endParaRPr lang="en-US" dirty="0"/>
        </a:p>
      </dgm:t>
    </dgm:pt>
    <dgm:pt modelId="{630526BE-2399-41E6-94C3-1D3A31709E93}" type="parTrans" cxnId="{6531F16F-8A79-425D-8B2A-06FF3B14ABED}">
      <dgm:prSet/>
      <dgm:spPr/>
      <dgm:t>
        <a:bodyPr/>
        <a:lstStyle/>
        <a:p>
          <a:endParaRPr lang="en-US"/>
        </a:p>
      </dgm:t>
    </dgm:pt>
    <dgm:pt modelId="{A8D60145-D0A9-4A8D-A237-3B36069C9A64}" type="sibTrans" cxnId="{6531F16F-8A79-425D-8B2A-06FF3B14ABED}">
      <dgm:prSet/>
      <dgm:spPr/>
      <dgm:t>
        <a:bodyPr/>
        <a:lstStyle/>
        <a:p>
          <a:endParaRPr lang="en-US"/>
        </a:p>
      </dgm:t>
    </dgm:pt>
    <dgm:pt modelId="{E7D1B516-327D-48F8-930A-49A585E136B7}">
      <dgm:prSet/>
      <dgm:spPr/>
      <dgm:t>
        <a:bodyPr/>
        <a:lstStyle/>
        <a:p>
          <a:r>
            <a:rPr lang="ko-KR" altLang="en-US" dirty="0"/>
            <a:t>결과</a:t>
          </a:r>
          <a:endParaRPr lang="en-US" dirty="0"/>
        </a:p>
      </dgm:t>
    </dgm:pt>
    <dgm:pt modelId="{25EFC126-BC0E-4121-87A0-66247DB36CAB}" type="parTrans" cxnId="{3DA4E149-DF15-470B-8C7A-4C46DBD4A907}">
      <dgm:prSet/>
      <dgm:spPr/>
      <dgm:t>
        <a:bodyPr/>
        <a:lstStyle/>
        <a:p>
          <a:endParaRPr lang="en-US"/>
        </a:p>
      </dgm:t>
    </dgm:pt>
    <dgm:pt modelId="{A15E00F1-6A2E-4A19-938B-A3D9104ED62E}" type="sibTrans" cxnId="{3DA4E149-DF15-470B-8C7A-4C46DBD4A907}">
      <dgm:prSet/>
      <dgm:spPr/>
      <dgm:t>
        <a:bodyPr/>
        <a:lstStyle/>
        <a:p>
          <a:endParaRPr lang="en-US"/>
        </a:p>
      </dgm:t>
    </dgm:pt>
    <dgm:pt modelId="{A64DE265-A870-4DC5-8DD3-1218A6967ACE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55DB499-0851-4E9C-975B-8B34453EA75A}" type="parTrans" cxnId="{351EF46D-879C-4A7D-BE7D-1CFCB1787A0E}">
      <dgm:prSet/>
      <dgm:spPr/>
      <dgm:t>
        <a:bodyPr/>
        <a:lstStyle/>
        <a:p>
          <a:endParaRPr lang="en-US"/>
        </a:p>
      </dgm:t>
    </dgm:pt>
    <dgm:pt modelId="{799D55F2-F66B-4D10-9923-D64ABB718ECA}" type="sibTrans" cxnId="{351EF46D-879C-4A7D-BE7D-1CFCB1787A0E}">
      <dgm:prSet/>
      <dgm:spPr/>
      <dgm:t>
        <a:bodyPr/>
        <a:lstStyle/>
        <a:p>
          <a:endParaRPr lang="en-US"/>
        </a:p>
      </dgm:t>
    </dgm:pt>
    <dgm:pt modelId="{361C4795-E31E-43F8-B08B-C55427D9BA5A}">
      <dgm:prSet/>
      <dgm:spPr/>
      <dgm:t>
        <a:bodyPr/>
        <a:lstStyle/>
        <a:p>
          <a:r>
            <a:rPr lang="en-US" dirty="0"/>
            <a:t>GAN </a:t>
          </a:r>
          <a:r>
            <a:rPr lang="ko-KR" altLang="en-US" dirty="0"/>
            <a:t>이란</a:t>
          </a:r>
          <a:r>
            <a:rPr lang="en-US" altLang="ko-KR" dirty="0"/>
            <a:t>?</a:t>
          </a:r>
          <a:endParaRPr lang="en-US" dirty="0"/>
        </a:p>
      </dgm:t>
    </dgm:pt>
    <dgm:pt modelId="{D85BFDFE-F5B7-4FC5-96F4-471600D8ABA1}" type="parTrans" cxnId="{90660FFB-B25B-420D-B982-6FDE51952396}">
      <dgm:prSet/>
      <dgm:spPr/>
      <dgm:t>
        <a:bodyPr/>
        <a:lstStyle/>
        <a:p>
          <a:pPr latinLnBrk="1"/>
          <a:endParaRPr lang="ko-KR" altLang="en-US"/>
        </a:p>
      </dgm:t>
    </dgm:pt>
    <dgm:pt modelId="{6D9ED5C5-DCC4-4320-BFC7-F5FD32A667FD}" type="sibTrans" cxnId="{90660FFB-B25B-420D-B982-6FDE51952396}">
      <dgm:prSet/>
      <dgm:spPr/>
      <dgm:t>
        <a:bodyPr/>
        <a:lstStyle/>
        <a:p>
          <a:pPr latinLnBrk="1"/>
          <a:endParaRPr lang="ko-KR" altLang="en-US"/>
        </a:p>
      </dgm:t>
    </dgm:pt>
    <dgm:pt modelId="{7A350124-AAA8-4A6C-994A-4F55F488422D}" type="pres">
      <dgm:prSet presAssocID="{0E8941DD-687A-47D6-AFA9-0E2668C66CC8}" presName="Name0" presStyleCnt="0">
        <dgm:presLayoutVars>
          <dgm:dir/>
          <dgm:resizeHandles val="exact"/>
        </dgm:presLayoutVars>
      </dgm:prSet>
      <dgm:spPr/>
    </dgm:pt>
    <dgm:pt modelId="{4C3F470F-0A22-4A2C-965C-EC24C4C2939A}" type="pres">
      <dgm:prSet presAssocID="{28926DF2-E1F9-44A1-9BD5-C97AA9BD2BC6}" presName="node" presStyleLbl="node1" presStyleIdx="0" presStyleCnt="5">
        <dgm:presLayoutVars>
          <dgm:bulletEnabled val="1"/>
        </dgm:presLayoutVars>
      </dgm:prSet>
      <dgm:spPr/>
    </dgm:pt>
    <dgm:pt modelId="{F83425EC-F5C7-48F3-911F-5F12432A41C6}" type="pres">
      <dgm:prSet presAssocID="{B3869D92-2677-4F17-8D8D-9893265601B5}" presName="sibTrans" presStyleLbl="sibTrans2D1" presStyleIdx="0" presStyleCnt="4"/>
      <dgm:spPr/>
    </dgm:pt>
    <dgm:pt modelId="{69BA874A-8297-4E38-BD51-41D73E59DCAF}" type="pres">
      <dgm:prSet presAssocID="{B3869D92-2677-4F17-8D8D-9893265601B5}" presName="connectorText" presStyleLbl="sibTrans2D1" presStyleIdx="0" presStyleCnt="4"/>
      <dgm:spPr/>
    </dgm:pt>
    <dgm:pt modelId="{4DDD54DB-FF08-4A12-A3E5-BAE0B9E41535}" type="pres">
      <dgm:prSet presAssocID="{361C4795-E31E-43F8-B08B-C55427D9BA5A}" presName="node" presStyleLbl="node1" presStyleIdx="1" presStyleCnt="5">
        <dgm:presLayoutVars>
          <dgm:bulletEnabled val="1"/>
        </dgm:presLayoutVars>
      </dgm:prSet>
      <dgm:spPr/>
    </dgm:pt>
    <dgm:pt modelId="{B719E690-CF10-48FE-9FB0-0A31AD238F73}" type="pres">
      <dgm:prSet presAssocID="{6D9ED5C5-DCC4-4320-BFC7-F5FD32A667FD}" presName="sibTrans" presStyleLbl="sibTrans2D1" presStyleIdx="1" presStyleCnt="4"/>
      <dgm:spPr/>
    </dgm:pt>
    <dgm:pt modelId="{0122AD98-BC32-410E-AA6C-607482FE25E7}" type="pres">
      <dgm:prSet presAssocID="{6D9ED5C5-DCC4-4320-BFC7-F5FD32A667FD}" presName="connectorText" presStyleLbl="sibTrans2D1" presStyleIdx="1" presStyleCnt="4"/>
      <dgm:spPr/>
    </dgm:pt>
    <dgm:pt modelId="{7A277A93-216A-42A3-9950-2CB924D12570}" type="pres">
      <dgm:prSet presAssocID="{5A16A600-D3F9-4F15-968C-9D7D2F8C4A21}" presName="node" presStyleLbl="node1" presStyleIdx="2" presStyleCnt="5">
        <dgm:presLayoutVars>
          <dgm:bulletEnabled val="1"/>
        </dgm:presLayoutVars>
      </dgm:prSet>
      <dgm:spPr/>
    </dgm:pt>
    <dgm:pt modelId="{A5B457B0-DAC8-4D6D-8E17-B11B8FBDE815}" type="pres">
      <dgm:prSet presAssocID="{A8D60145-D0A9-4A8D-A237-3B36069C9A64}" presName="sibTrans" presStyleLbl="sibTrans2D1" presStyleIdx="2" presStyleCnt="4"/>
      <dgm:spPr/>
    </dgm:pt>
    <dgm:pt modelId="{3B5F7551-0520-4CEE-88FF-3A2A176E01AA}" type="pres">
      <dgm:prSet presAssocID="{A8D60145-D0A9-4A8D-A237-3B36069C9A64}" presName="connectorText" presStyleLbl="sibTrans2D1" presStyleIdx="2" presStyleCnt="4"/>
      <dgm:spPr/>
    </dgm:pt>
    <dgm:pt modelId="{881C0453-B496-448B-AAA6-7A4B7369A347}" type="pres">
      <dgm:prSet presAssocID="{E7D1B516-327D-48F8-930A-49A585E136B7}" presName="node" presStyleLbl="node1" presStyleIdx="3" presStyleCnt="5">
        <dgm:presLayoutVars>
          <dgm:bulletEnabled val="1"/>
        </dgm:presLayoutVars>
      </dgm:prSet>
      <dgm:spPr/>
    </dgm:pt>
    <dgm:pt modelId="{2DDEAC4E-6009-48D9-B903-B91BBEB1C4C4}" type="pres">
      <dgm:prSet presAssocID="{A15E00F1-6A2E-4A19-938B-A3D9104ED62E}" presName="sibTrans" presStyleLbl="sibTrans2D1" presStyleIdx="3" presStyleCnt="4"/>
      <dgm:spPr/>
    </dgm:pt>
    <dgm:pt modelId="{CEF201F5-1D84-415B-AFE7-A42A3FBD95B3}" type="pres">
      <dgm:prSet presAssocID="{A15E00F1-6A2E-4A19-938B-A3D9104ED62E}" presName="connectorText" presStyleLbl="sibTrans2D1" presStyleIdx="3" presStyleCnt="4"/>
      <dgm:spPr/>
    </dgm:pt>
    <dgm:pt modelId="{66F3F75F-23BD-4D50-89F6-E9F63B0489E3}" type="pres">
      <dgm:prSet presAssocID="{A64DE265-A870-4DC5-8DD3-1218A6967ACE}" presName="node" presStyleLbl="node1" presStyleIdx="4" presStyleCnt="5">
        <dgm:presLayoutVars>
          <dgm:bulletEnabled val="1"/>
        </dgm:presLayoutVars>
      </dgm:prSet>
      <dgm:spPr/>
    </dgm:pt>
  </dgm:ptLst>
  <dgm:cxnLst>
    <dgm:cxn modelId="{6B3D0B10-40E8-4C54-A952-349F11E4862F}" type="presOf" srcId="{5A16A600-D3F9-4F15-968C-9D7D2F8C4A21}" destId="{7A277A93-216A-42A3-9950-2CB924D12570}" srcOrd="0" destOrd="0" presId="urn:microsoft.com/office/officeart/2005/8/layout/process1"/>
    <dgm:cxn modelId="{C1631B14-C7C1-47BA-8FBC-F463C0D24CAB}" type="presOf" srcId="{361C4795-E31E-43F8-B08B-C55427D9BA5A}" destId="{4DDD54DB-FF08-4A12-A3E5-BAE0B9E41535}" srcOrd="0" destOrd="0" presId="urn:microsoft.com/office/officeart/2005/8/layout/process1"/>
    <dgm:cxn modelId="{573FBA1B-7E60-44E4-A050-E4225B6D9EAC}" type="presOf" srcId="{A8D60145-D0A9-4A8D-A237-3B36069C9A64}" destId="{A5B457B0-DAC8-4D6D-8E17-B11B8FBDE815}" srcOrd="0" destOrd="0" presId="urn:microsoft.com/office/officeart/2005/8/layout/process1"/>
    <dgm:cxn modelId="{03C3872F-FE2E-452A-9AFC-9770CCFA0287}" type="presOf" srcId="{6D9ED5C5-DCC4-4320-BFC7-F5FD32A667FD}" destId="{0122AD98-BC32-410E-AA6C-607482FE25E7}" srcOrd="1" destOrd="0" presId="urn:microsoft.com/office/officeart/2005/8/layout/process1"/>
    <dgm:cxn modelId="{FB4C8232-DDBB-4220-BE30-44E95738DA9A}" type="presOf" srcId="{A8D60145-D0A9-4A8D-A237-3B36069C9A64}" destId="{3B5F7551-0520-4CEE-88FF-3A2A176E01AA}" srcOrd="1" destOrd="0" presId="urn:microsoft.com/office/officeart/2005/8/layout/process1"/>
    <dgm:cxn modelId="{0C825934-4960-4E37-ACB4-6A93A02CE1EE}" type="presOf" srcId="{A15E00F1-6A2E-4A19-938B-A3D9104ED62E}" destId="{CEF201F5-1D84-415B-AFE7-A42A3FBD95B3}" srcOrd="1" destOrd="0" presId="urn:microsoft.com/office/officeart/2005/8/layout/process1"/>
    <dgm:cxn modelId="{DD84805F-FCDE-4A7F-9C5E-952A549218B5}" type="presOf" srcId="{A15E00F1-6A2E-4A19-938B-A3D9104ED62E}" destId="{2DDEAC4E-6009-48D9-B903-B91BBEB1C4C4}" srcOrd="0" destOrd="0" presId="urn:microsoft.com/office/officeart/2005/8/layout/process1"/>
    <dgm:cxn modelId="{E95C4762-797A-40A3-9398-86D3F5A1ED34}" type="presOf" srcId="{0E8941DD-687A-47D6-AFA9-0E2668C66CC8}" destId="{7A350124-AAA8-4A6C-994A-4F55F488422D}" srcOrd="0" destOrd="0" presId="urn:microsoft.com/office/officeart/2005/8/layout/process1"/>
    <dgm:cxn modelId="{8C970266-CD4B-46CF-8AEA-62BA6116F2FB}" type="presOf" srcId="{B3869D92-2677-4F17-8D8D-9893265601B5}" destId="{F83425EC-F5C7-48F3-911F-5F12432A41C6}" srcOrd="0" destOrd="0" presId="urn:microsoft.com/office/officeart/2005/8/layout/process1"/>
    <dgm:cxn modelId="{3DA4E149-DF15-470B-8C7A-4C46DBD4A907}" srcId="{0E8941DD-687A-47D6-AFA9-0E2668C66CC8}" destId="{E7D1B516-327D-48F8-930A-49A585E136B7}" srcOrd="3" destOrd="0" parTransId="{25EFC126-BC0E-4121-87A0-66247DB36CAB}" sibTransId="{A15E00F1-6A2E-4A19-938B-A3D9104ED62E}"/>
    <dgm:cxn modelId="{351EF46D-879C-4A7D-BE7D-1CFCB1787A0E}" srcId="{0E8941DD-687A-47D6-AFA9-0E2668C66CC8}" destId="{A64DE265-A870-4DC5-8DD3-1218A6967ACE}" srcOrd="4" destOrd="0" parTransId="{055DB499-0851-4E9C-975B-8B34453EA75A}" sibTransId="{799D55F2-F66B-4D10-9923-D64ABB718ECA}"/>
    <dgm:cxn modelId="{5C53F74D-5712-4146-B720-D34CA68BA98F}" type="presOf" srcId="{A64DE265-A870-4DC5-8DD3-1218A6967ACE}" destId="{66F3F75F-23BD-4D50-89F6-E9F63B0489E3}" srcOrd="0" destOrd="0" presId="urn:microsoft.com/office/officeart/2005/8/layout/process1"/>
    <dgm:cxn modelId="{6531F16F-8A79-425D-8B2A-06FF3B14ABED}" srcId="{0E8941DD-687A-47D6-AFA9-0E2668C66CC8}" destId="{5A16A600-D3F9-4F15-968C-9D7D2F8C4A21}" srcOrd="2" destOrd="0" parTransId="{630526BE-2399-41E6-94C3-1D3A31709E93}" sibTransId="{A8D60145-D0A9-4A8D-A237-3B36069C9A64}"/>
    <dgm:cxn modelId="{392BD771-E60C-4ABB-86B3-AE62DDC2A524}" type="presOf" srcId="{28926DF2-E1F9-44A1-9BD5-C97AA9BD2BC6}" destId="{4C3F470F-0A22-4A2C-965C-EC24C4C2939A}" srcOrd="0" destOrd="0" presId="urn:microsoft.com/office/officeart/2005/8/layout/process1"/>
    <dgm:cxn modelId="{834FFB7F-3812-45BB-BA83-899A7940FEC3}" srcId="{0E8941DD-687A-47D6-AFA9-0E2668C66CC8}" destId="{28926DF2-E1F9-44A1-9BD5-C97AA9BD2BC6}" srcOrd="0" destOrd="0" parTransId="{E80047BD-56C9-40B4-95EC-7AD642514FBE}" sibTransId="{B3869D92-2677-4F17-8D8D-9893265601B5}"/>
    <dgm:cxn modelId="{14857C96-A042-4589-AFA0-B171DF8CC37B}" type="presOf" srcId="{6D9ED5C5-DCC4-4320-BFC7-F5FD32A667FD}" destId="{B719E690-CF10-48FE-9FB0-0A31AD238F73}" srcOrd="0" destOrd="0" presId="urn:microsoft.com/office/officeart/2005/8/layout/process1"/>
    <dgm:cxn modelId="{D4A81CA5-A9FF-4F34-9D9A-94D8F64193A8}" type="presOf" srcId="{E7D1B516-327D-48F8-930A-49A585E136B7}" destId="{881C0453-B496-448B-AAA6-7A4B7369A347}" srcOrd="0" destOrd="0" presId="urn:microsoft.com/office/officeart/2005/8/layout/process1"/>
    <dgm:cxn modelId="{9E9101DD-7DD6-4913-95F6-9519CAE67E55}" type="presOf" srcId="{B3869D92-2677-4F17-8D8D-9893265601B5}" destId="{69BA874A-8297-4E38-BD51-41D73E59DCAF}" srcOrd="1" destOrd="0" presId="urn:microsoft.com/office/officeart/2005/8/layout/process1"/>
    <dgm:cxn modelId="{90660FFB-B25B-420D-B982-6FDE51952396}" srcId="{0E8941DD-687A-47D6-AFA9-0E2668C66CC8}" destId="{361C4795-E31E-43F8-B08B-C55427D9BA5A}" srcOrd="1" destOrd="0" parTransId="{D85BFDFE-F5B7-4FC5-96F4-471600D8ABA1}" sibTransId="{6D9ED5C5-DCC4-4320-BFC7-F5FD32A667FD}"/>
    <dgm:cxn modelId="{BF91766C-2C93-4255-8177-383255F40CD6}" type="presParOf" srcId="{7A350124-AAA8-4A6C-994A-4F55F488422D}" destId="{4C3F470F-0A22-4A2C-965C-EC24C4C2939A}" srcOrd="0" destOrd="0" presId="urn:microsoft.com/office/officeart/2005/8/layout/process1"/>
    <dgm:cxn modelId="{72494356-592E-410B-BC7E-0CB79390AEC2}" type="presParOf" srcId="{7A350124-AAA8-4A6C-994A-4F55F488422D}" destId="{F83425EC-F5C7-48F3-911F-5F12432A41C6}" srcOrd="1" destOrd="0" presId="urn:microsoft.com/office/officeart/2005/8/layout/process1"/>
    <dgm:cxn modelId="{3A58B68B-5F17-48AD-9CD5-25C7AD82FB64}" type="presParOf" srcId="{F83425EC-F5C7-48F3-911F-5F12432A41C6}" destId="{69BA874A-8297-4E38-BD51-41D73E59DCAF}" srcOrd="0" destOrd="0" presId="urn:microsoft.com/office/officeart/2005/8/layout/process1"/>
    <dgm:cxn modelId="{D3B002F3-1C84-42CB-997A-F764FB575A12}" type="presParOf" srcId="{7A350124-AAA8-4A6C-994A-4F55F488422D}" destId="{4DDD54DB-FF08-4A12-A3E5-BAE0B9E41535}" srcOrd="2" destOrd="0" presId="urn:microsoft.com/office/officeart/2005/8/layout/process1"/>
    <dgm:cxn modelId="{72F341F3-C5EC-4E33-88D8-5D3D8102BA1E}" type="presParOf" srcId="{7A350124-AAA8-4A6C-994A-4F55F488422D}" destId="{B719E690-CF10-48FE-9FB0-0A31AD238F73}" srcOrd="3" destOrd="0" presId="urn:microsoft.com/office/officeart/2005/8/layout/process1"/>
    <dgm:cxn modelId="{7B69E5A4-028C-440D-88F8-3B696AE735B6}" type="presParOf" srcId="{B719E690-CF10-48FE-9FB0-0A31AD238F73}" destId="{0122AD98-BC32-410E-AA6C-607482FE25E7}" srcOrd="0" destOrd="0" presId="urn:microsoft.com/office/officeart/2005/8/layout/process1"/>
    <dgm:cxn modelId="{0CF7103C-D3F0-4F4B-BDC4-330DCB54FB59}" type="presParOf" srcId="{7A350124-AAA8-4A6C-994A-4F55F488422D}" destId="{7A277A93-216A-42A3-9950-2CB924D12570}" srcOrd="4" destOrd="0" presId="urn:microsoft.com/office/officeart/2005/8/layout/process1"/>
    <dgm:cxn modelId="{5483112B-0E56-464E-A979-A11471683A1F}" type="presParOf" srcId="{7A350124-AAA8-4A6C-994A-4F55F488422D}" destId="{A5B457B0-DAC8-4D6D-8E17-B11B8FBDE815}" srcOrd="5" destOrd="0" presId="urn:microsoft.com/office/officeart/2005/8/layout/process1"/>
    <dgm:cxn modelId="{6C4133F5-05D4-44DC-B43C-16BA19805D1B}" type="presParOf" srcId="{A5B457B0-DAC8-4D6D-8E17-B11B8FBDE815}" destId="{3B5F7551-0520-4CEE-88FF-3A2A176E01AA}" srcOrd="0" destOrd="0" presId="urn:microsoft.com/office/officeart/2005/8/layout/process1"/>
    <dgm:cxn modelId="{6EC4646C-9243-4727-B0B7-16B5F024C7EB}" type="presParOf" srcId="{7A350124-AAA8-4A6C-994A-4F55F488422D}" destId="{881C0453-B496-448B-AAA6-7A4B7369A347}" srcOrd="6" destOrd="0" presId="urn:microsoft.com/office/officeart/2005/8/layout/process1"/>
    <dgm:cxn modelId="{8C7D6569-BA23-4F80-8A3A-53C8F034EF41}" type="presParOf" srcId="{7A350124-AAA8-4A6C-994A-4F55F488422D}" destId="{2DDEAC4E-6009-48D9-B903-B91BBEB1C4C4}" srcOrd="7" destOrd="0" presId="urn:microsoft.com/office/officeart/2005/8/layout/process1"/>
    <dgm:cxn modelId="{C31190BF-AABB-4603-8DD8-7A796FBA86F9}" type="presParOf" srcId="{2DDEAC4E-6009-48D9-B903-B91BBEB1C4C4}" destId="{CEF201F5-1D84-415B-AFE7-A42A3FBD95B3}" srcOrd="0" destOrd="0" presId="urn:microsoft.com/office/officeart/2005/8/layout/process1"/>
    <dgm:cxn modelId="{4217F726-4B54-4F13-9872-DD83D50E309C}" type="presParOf" srcId="{7A350124-AAA8-4A6C-994A-4F55F488422D}" destId="{66F3F75F-23BD-4D50-89F6-E9F63B0489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93B2E-A877-4766-9CB1-061A7C7243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A37A6-8DDC-4996-BFFE-59E1A7FEC9AA}">
      <dgm:prSet/>
      <dgm:spPr/>
      <dgm:t>
        <a:bodyPr/>
        <a:lstStyle/>
        <a:p>
          <a:r>
            <a:rPr lang="en-US" dirty="0" err="1"/>
            <a:t>Tensorflow</a:t>
          </a:r>
          <a:r>
            <a:rPr lang="en-US" dirty="0"/>
            <a:t>-alpha</a:t>
          </a:r>
        </a:p>
      </dgm:t>
    </dgm:pt>
    <dgm:pt modelId="{3E0A9798-4E88-43B5-B95A-B7FD19AD4E18}" type="parTrans" cxnId="{CB9E0BC2-04FC-473D-86C0-B413A9934B27}">
      <dgm:prSet/>
      <dgm:spPr/>
      <dgm:t>
        <a:bodyPr/>
        <a:lstStyle/>
        <a:p>
          <a:endParaRPr lang="en-US"/>
        </a:p>
      </dgm:t>
    </dgm:pt>
    <dgm:pt modelId="{B74B12AF-13B9-498D-81BF-3BF4916E6756}" type="sibTrans" cxnId="{CB9E0BC2-04FC-473D-86C0-B413A9934B27}">
      <dgm:prSet/>
      <dgm:spPr/>
      <dgm:t>
        <a:bodyPr/>
        <a:lstStyle/>
        <a:p>
          <a:endParaRPr lang="en-US"/>
        </a:p>
      </dgm:t>
    </dgm:pt>
    <dgm:pt modelId="{0E283B9A-7E0D-4498-80E8-3E3109247164}">
      <dgm:prSet/>
      <dgm:spPr/>
      <dgm:t>
        <a:bodyPr/>
        <a:lstStyle/>
        <a:p>
          <a:r>
            <a:rPr lang="en-US" dirty="0"/>
            <a:t>Deep Learning</a:t>
          </a:r>
        </a:p>
      </dgm:t>
    </dgm:pt>
    <dgm:pt modelId="{93944852-57A5-4F2E-A111-29B84B42F465}" type="parTrans" cxnId="{A126A3AD-B447-4373-AA95-71E8F7544D59}">
      <dgm:prSet/>
      <dgm:spPr/>
      <dgm:t>
        <a:bodyPr/>
        <a:lstStyle/>
        <a:p>
          <a:endParaRPr lang="en-US"/>
        </a:p>
      </dgm:t>
    </dgm:pt>
    <dgm:pt modelId="{207CA6D0-3B67-4BC4-A4EE-F2256B11DDC9}" type="sibTrans" cxnId="{A126A3AD-B447-4373-AA95-71E8F7544D59}">
      <dgm:prSet/>
      <dgm:spPr/>
      <dgm:t>
        <a:bodyPr/>
        <a:lstStyle/>
        <a:p>
          <a:endParaRPr lang="en-US"/>
        </a:p>
      </dgm:t>
    </dgm:pt>
    <dgm:pt modelId="{84B3E2EE-D72F-4A85-99DF-F0BC39A77A81}" type="pres">
      <dgm:prSet presAssocID="{A7593B2E-A877-4766-9CB1-061A7C7243B2}" presName="root" presStyleCnt="0">
        <dgm:presLayoutVars>
          <dgm:dir/>
          <dgm:resizeHandles val="exact"/>
        </dgm:presLayoutVars>
      </dgm:prSet>
      <dgm:spPr/>
    </dgm:pt>
    <dgm:pt modelId="{E11560D6-DBAC-4BAC-9B1A-8545F52156E0}" type="pres">
      <dgm:prSet presAssocID="{377A37A6-8DDC-4996-BFFE-59E1A7FEC9AA}" presName="compNode" presStyleCnt="0"/>
      <dgm:spPr/>
    </dgm:pt>
    <dgm:pt modelId="{1CAF256C-53EA-4092-A2E3-1D708AB7DDC5}" type="pres">
      <dgm:prSet presAssocID="{377A37A6-8DDC-4996-BFFE-59E1A7FEC9AA}" presName="bgRect" presStyleLbl="bgShp" presStyleIdx="0" presStyleCnt="2"/>
      <dgm:spPr/>
    </dgm:pt>
    <dgm:pt modelId="{ACD61A51-E940-486C-B656-1E7A8CF401E9}" type="pres">
      <dgm:prSet presAssocID="{377A37A6-8DDC-4996-BFFE-59E1A7FEC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A265B88-FC32-426D-810D-5CC7F8BCA0F8}" type="pres">
      <dgm:prSet presAssocID="{377A37A6-8DDC-4996-BFFE-59E1A7FEC9AA}" presName="spaceRect" presStyleCnt="0"/>
      <dgm:spPr/>
    </dgm:pt>
    <dgm:pt modelId="{A96D1388-0CB6-4DAC-AF2D-4C30DDEA02B6}" type="pres">
      <dgm:prSet presAssocID="{377A37A6-8DDC-4996-BFFE-59E1A7FEC9AA}" presName="parTx" presStyleLbl="revTx" presStyleIdx="0" presStyleCnt="2">
        <dgm:presLayoutVars>
          <dgm:chMax val="0"/>
          <dgm:chPref val="0"/>
        </dgm:presLayoutVars>
      </dgm:prSet>
      <dgm:spPr/>
    </dgm:pt>
    <dgm:pt modelId="{E72D1244-D57C-4DDE-88FC-215E50E5691D}" type="pres">
      <dgm:prSet presAssocID="{B74B12AF-13B9-498D-81BF-3BF4916E6756}" presName="sibTrans" presStyleCnt="0"/>
      <dgm:spPr/>
    </dgm:pt>
    <dgm:pt modelId="{963FA182-4492-4125-B94E-B95792487F71}" type="pres">
      <dgm:prSet presAssocID="{0E283B9A-7E0D-4498-80E8-3E3109247164}" presName="compNode" presStyleCnt="0"/>
      <dgm:spPr/>
    </dgm:pt>
    <dgm:pt modelId="{74F1FEC2-C896-4FB2-89BD-8E25ACBFD19B}" type="pres">
      <dgm:prSet presAssocID="{0E283B9A-7E0D-4498-80E8-3E3109247164}" presName="bgRect" presStyleLbl="bgShp" presStyleIdx="1" presStyleCnt="2"/>
      <dgm:spPr/>
    </dgm:pt>
    <dgm:pt modelId="{47C0E7C7-CBCC-4D3C-BB2D-E9B1CBB12BFE}" type="pres">
      <dgm:prSet presAssocID="{0E283B9A-7E0D-4498-80E8-3E31092471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950C8F7B-789F-4925-B676-220BF4C7E92E}" type="pres">
      <dgm:prSet presAssocID="{0E283B9A-7E0D-4498-80E8-3E3109247164}" presName="spaceRect" presStyleCnt="0"/>
      <dgm:spPr/>
    </dgm:pt>
    <dgm:pt modelId="{086451FF-B011-4AB6-9C16-0959FCD902C2}" type="pres">
      <dgm:prSet presAssocID="{0E283B9A-7E0D-4498-80E8-3E31092471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142D15-6C5B-4635-A73E-BCEC0464E8AC}" type="presOf" srcId="{377A37A6-8DDC-4996-BFFE-59E1A7FEC9AA}" destId="{A96D1388-0CB6-4DAC-AF2D-4C30DDEA02B6}" srcOrd="0" destOrd="0" presId="urn:microsoft.com/office/officeart/2018/2/layout/IconVerticalSolidList"/>
    <dgm:cxn modelId="{07D5F592-B0A2-45B1-96E4-69B52A8F1563}" type="presOf" srcId="{A7593B2E-A877-4766-9CB1-061A7C7243B2}" destId="{84B3E2EE-D72F-4A85-99DF-F0BC39A77A81}" srcOrd="0" destOrd="0" presId="urn:microsoft.com/office/officeart/2018/2/layout/IconVerticalSolidList"/>
    <dgm:cxn modelId="{A126A3AD-B447-4373-AA95-71E8F7544D59}" srcId="{A7593B2E-A877-4766-9CB1-061A7C7243B2}" destId="{0E283B9A-7E0D-4498-80E8-3E3109247164}" srcOrd="1" destOrd="0" parTransId="{93944852-57A5-4F2E-A111-29B84B42F465}" sibTransId="{207CA6D0-3B67-4BC4-A4EE-F2256B11DDC9}"/>
    <dgm:cxn modelId="{CB9E0BC2-04FC-473D-86C0-B413A9934B27}" srcId="{A7593B2E-A877-4766-9CB1-061A7C7243B2}" destId="{377A37A6-8DDC-4996-BFFE-59E1A7FEC9AA}" srcOrd="0" destOrd="0" parTransId="{3E0A9798-4E88-43B5-B95A-B7FD19AD4E18}" sibTransId="{B74B12AF-13B9-498D-81BF-3BF4916E6756}"/>
    <dgm:cxn modelId="{B9C681CE-9A97-43EC-B022-F4F31C84EC68}" type="presOf" srcId="{0E283B9A-7E0D-4498-80E8-3E3109247164}" destId="{086451FF-B011-4AB6-9C16-0959FCD902C2}" srcOrd="0" destOrd="0" presId="urn:microsoft.com/office/officeart/2018/2/layout/IconVerticalSolidList"/>
    <dgm:cxn modelId="{6989EDF3-EC90-4A80-AF4F-AFDFC2B622A6}" type="presParOf" srcId="{84B3E2EE-D72F-4A85-99DF-F0BC39A77A81}" destId="{E11560D6-DBAC-4BAC-9B1A-8545F52156E0}" srcOrd="0" destOrd="0" presId="urn:microsoft.com/office/officeart/2018/2/layout/IconVerticalSolidList"/>
    <dgm:cxn modelId="{2974AD18-9E55-4374-8D40-74ABB2358EC3}" type="presParOf" srcId="{E11560D6-DBAC-4BAC-9B1A-8545F52156E0}" destId="{1CAF256C-53EA-4092-A2E3-1D708AB7DDC5}" srcOrd="0" destOrd="0" presId="urn:microsoft.com/office/officeart/2018/2/layout/IconVerticalSolidList"/>
    <dgm:cxn modelId="{374F0A1C-8E4C-4696-AD95-04579D9C6C18}" type="presParOf" srcId="{E11560D6-DBAC-4BAC-9B1A-8545F52156E0}" destId="{ACD61A51-E940-486C-B656-1E7A8CF401E9}" srcOrd="1" destOrd="0" presId="urn:microsoft.com/office/officeart/2018/2/layout/IconVerticalSolidList"/>
    <dgm:cxn modelId="{1DDEAFD9-BD05-4B71-AE29-428E5FF1AF73}" type="presParOf" srcId="{E11560D6-DBAC-4BAC-9B1A-8545F52156E0}" destId="{DA265B88-FC32-426D-810D-5CC7F8BCA0F8}" srcOrd="2" destOrd="0" presId="urn:microsoft.com/office/officeart/2018/2/layout/IconVerticalSolidList"/>
    <dgm:cxn modelId="{D106C737-C1B2-44FC-9CC4-A42F2ECF1BF3}" type="presParOf" srcId="{E11560D6-DBAC-4BAC-9B1A-8545F52156E0}" destId="{A96D1388-0CB6-4DAC-AF2D-4C30DDEA02B6}" srcOrd="3" destOrd="0" presId="urn:microsoft.com/office/officeart/2018/2/layout/IconVerticalSolidList"/>
    <dgm:cxn modelId="{FFD63D17-0B9F-4186-9390-367A8697C750}" type="presParOf" srcId="{84B3E2EE-D72F-4A85-99DF-F0BC39A77A81}" destId="{E72D1244-D57C-4DDE-88FC-215E50E5691D}" srcOrd="1" destOrd="0" presId="urn:microsoft.com/office/officeart/2018/2/layout/IconVerticalSolidList"/>
    <dgm:cxn modelId="{BD3BB913-FAE5-4255-9BE1-0F2A4C6992B0}" type="presParOf" srcId="{84B3E2EE-D72F-4A85-99DF-F0BC39A77A81}" destId="{963FA182-4492-4125-B94E-B95792487F71}" srcOrd="2" destOrd="0" presId="urn:microsoft.com/office/officeart/2018/2/layout/IconVerticalSolidList"/>
    <dgm:cxn modelId="{4F817060-07C6-404B-86F3-54A05113D3B0}" type="presParOf" srcId="{963FA182-4492-4125-B94E-B95792487F71}" destId="{74F1FEC2-C896-4FB2-89BD-8E25ACBFD19B}" srcOrd="0" destOrd="0" presId="urn:microsoft.com/office/officeart/2018/2/layout/IconVerticalSolidList"/>
    <dgm:cxn modelId="{D7D1FAC7-A4B9-43E5-91EF-A8D206903EDE}" type="presParOf" srcId="{963FA182-4492-4125-B94E-B95792487F71}" destId="{47C0E7C7-CBCC-4D3C-BB2D-E9B1CBB12BFE}" srcOrd="1" destOrd="0" presId="urn:microsoft.com/office/officeart/2018/2/layout/IconVerticalSolidList"/>
    <dgm:cxn modelId="{67749429-1C64-4AC9-A2A8-40911DD7F329}" type="presParOf" srcId="{963FA182-4492-4125-B94E-B95792487F71}" destId="{950C8F7B-789F-4925-B676-220BF4C7E92E}" srcOrd="2" destOrd="0" presId="urn:microsoft.com/office/officeart/2018/2/layout/IconVerticalSolidList"/>
    <dgm:cxn modelId="{6EA5C646-A8D7-4E20-BC9F-3D93D227C11E}" type="presParOf" srcId="{963FA182-4492-4125-B94E-B95792487F71}" destId="{086451FF-B011-4AB6-9C16-0959FCD902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70F-0A22-4A2C-965C-EC24C4C2939A}">
      <dsp:nvSpPr>
        <dsp:cNvPr id="0" name=""/>
        <dsp:cNvSpPr/>
      </dsp:nvSpPr>
      <dsp:spPr>
        <a:xfrm>
          <a:off x="5134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개발 방법</a:t>
          </a:r>
          <a:endParaRPr lang="en-US" sz="2300" kern="1200" dirty="0"/>
        </a:p>
      </dsp:txBody>
      <dsp:txXfrm>
        <a:off x="33106" y="1627700"/>
        <a:ext cx="1535772" cy="899086"/>
      </dsp:txXfrm>
    </dsp:sp>
    <dsp:sp modelId="{F83425EC-F5C7-48F3-911F-5F12432A41C6}">
      <dsp:nvSpPr>
        <dsp:cNvPr id="0" name=""/>
        <dsp:cNvSpPr/>
      </dsp:nvSpPr>
      <dsp:spPr>
        <a:xfrm>
          <a:off x="175602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1958820"/>
        <a:ext cx="236210" cy="236847"/>
      </dsp:txXfrm>
    </dsp:sp>
    <dsp:sp modelId="{4DDD54DB-FF08-4A12-A3E5-BAE0B9E41535}">
      <dsp:nvSpPr>
        <dsp:cNvPr id="0" name=""/>
        <dsp:cNvSpPr/>
      </dsp:nvSpPr>
      <dsp:spPr>
        <a:xfrm>
          <a:off x="223353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GAN </a:t>
          </a:r>
          <a:r>
            <a:rPr lang="ko-KR" altLang="en-US" sz="2300" kern="1200" dirty="0"/>
            <a:t>이란</a:t>
          </a:r>
          <a:r>
            <a:rPr lang="en-US" altLang="ko-KR" sz="2300" kern="1200" dirty="0"/>
            <a:t>?</a:t>
          </a:r>
          <a:endParaRPr lang="en-US" sz="2300" kern="1200" dirty="0"/>
        </a:p>
      </dsp:txBody>
      <dsp:txXfrm>
        <a:off x="2261510" y="1627700"/>
        <a:ext cx="1535772" cy="899086"/>
      </dsp:txXfrm>
    </dsp:sp>
    <dsp:sp modelId="{B719E690-CF10-48FE-9FB0-0A31AD238F73}">
      <dsp:nvSpPr>
        <dsp:cNvPr id="0" name=""/>
        <dsp:cNvSpPr/>
      </dsp:nvSpPr>
      <dsp:spPr>
        <a:xfrm>
          <a:off x="3984426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84426" y="1958820"/>
        <a:ext cx="236210" cy="236847"/>
      </dsp:txXfrm>
    </dsp:sp>
    <dsp:sp modelId="{7A277A93-216A-42A3-9950-2CB924D12570}">
      <dsp:nvSpPr>
        <dsp:cNvPr id="0" name=""/>
        <dsp:cNvSpPr/>
      </dsp:nvSpPr>
      <dsp:spPr>
        <a:xfrm>
          <a:off x="4461941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코드 설명</a:t>
          </a:r>
          <a:endParaRPr lang="en-US" sz="2300" kern="1200" dirty="0"/>
        </a:p>
      </dsp:txBody>
      <dsp:txXfrm>
        <a:off x="4489913" y="1627700"/>
        <a:ext cx="1535772" cy="899086"/>
      </dsp:txXfrm>
    </dsp:sp>
    <dsp:sp modelId="{A5B457B0-DAC8-4D6D-8E17-B11B8FBDE815}">
      <dsp:nvSpPr>
        <dsp:cNvPr id="0" name=""/>
        <dsp:cNvSpPr/>
      </dsp:nvSpPr>
      <dsp:spPr>
        <a:xfrm>
          <a:off x="6212830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1958820"/>
        <a:ext cx="236210" cy="236847"/>
      </dsp:txXfrm>
    </dsp:sp>
    <dsp:sp modelId="{881C0453-B496-448B-AAA6-7A4B7369A347}">
      <dsp:nvSpPr>
        <dsp:cNvPr id="0" name=""/>
        <dsp:cNvSpPr/>
      </dsp:nvSpPr>
      <dsp:spPr>
        <a:xfrm>
          <a:off x="6690345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결과</a:t>
          </a:r>
          <a:endParaRPr lang="en-US" sz="2300" kern="1200" dirty="0"/>
        </a:p>
      </dsp:txBody>
      <dsp:txXfrm>
        <a:off x="6718317" y="1627700"/>
        <a:ext cx="1535772" cy="899086"/>
      </dsp:txXfrm>
    </dsp:sp>
    <dsp:sp modelId="{2DDEAC4E-6009-48D9-B903-B91BBEB1C4C4}">
      <dsp:nvSpPr>
        <dsp:cNvPr id="0" name=""/>
        <dsp:cNvSpPr/>
      </dsp:nvSpPr>
      <dsp:spPr>
        <a:xfrm>
          <a:off x="844123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1958820"/>
        <a:ext cx="236210" cy="236847"/>
      </dsp:txXfrm>
    </dsp:sp>
    <dsp:sp modelId="{66F3F75F-23BD-4D50-89F6-E9F63B0489E3}">
      <dsp:nvSpPr>
        <dsp:cNvPr id="0" name=""/>
        <dsp:cNvSpPr/>
      </dsp:nvSpPr>
      <dsp:spPr>
        <a:xfrm>
          <a:off x="891874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</a:t>
          </a:r>
        </a:p>
      </dsp:txBody>
      <dsp:txXfrm>
        <a:off x="8946720" y="1627700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F256C-53EA-4092-A2E3-1D708AB7DDC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61A51-E940-486C-B656-1E7A8CF401E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D1388-0CB6-4DAC-AF2D-4C30DDEA02B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Tensorflow</a:t>
          </a:r>
          <a:r>
            <a:rPr lang="en-US" sz="2500" kern="1200" dirty="0"/>
            <a:t>-alpha</a:t>
          </a:r>
        </a:p>
      </dsp:txBody>
      <dsp:txXfrm>
        <a:off x="2039300" y="956381"/>
        <a:ext cx="4474303" cy="1765627"/>
      </dsp:txXfrm>
    </dsp:sp>
    <dsp:sp modelId="{74F1FEC2-C896-4FB2-89BD-8E25ACBFD19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E7C7-CBCC-4D3C-BB2D-E9B1CBB12BF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51FF-B011-4AB6-9C16-0959FCD902C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Learning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9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53BF-BA3B-4D95-B426-544791755BB6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ipi.github.io/pix2pix/" TargetMode="External"/><Relationship Id="rId2" Type="http://schemas.openxmlformats.org/officeDocument/2006/relationships/hyperlink" Target="https://people.eecs.berkeley.edu/~tinghuiz/projects/pix2pix/datas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ofbots.com/news-detail/2297-Soon-Deep-learning-can-upgrade-smartphone%27s-brai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deep-learning-big-dea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icx/status/107338097852812083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pix2pix.datascience/investigating-the-impact-of-preprocessing-on-image-to-image-translation-a5273d49511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/>
              <a:t>20145170 </a:t>
            </a:r>
            <a:r>
              <a:rPr lang="ko-KR" altLang="en-US" sz="1800"/>
              <a:t>정재민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chemeClr val="bg2"/>
                </a:solidFill>
                <a:latin typeface="Arial Black" panose="020B0A04020102020204" pitchFamily="34" charset="0"/>
              </a:rPr>
              <a:t>지도 빅데이터를 이용한 </a:t>
            </a:r>
            <a:r>
              <a:rPr lang="en-US" altLang="ko-KR" sz="4000">
                <a:solidFill>
                  <a:schemeClr val="bg2"/>
                </a:solidFill>
                <a:latin typeface="Arial Black" panose="020B0A04020102020204" pitchFamily="34" charset="0"/>
              </a:rPr>
              <a:t>Image to Image Translation</a:t>
            </a:r>
            <a:endParaRPr lang="ko-KR" altLang="en-US" sz="40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4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200">
                <a:solidFill>
                  <a:srgbClr val="FFFFFF"/>
                </a:solidFill>
              </a:rPr>
              <a:t>Discriminator</a:t>
            </a:r>
            <a:endParaRPr lang="ko-KR" altLang="en-US" sz="2200">
              <a:solidFill>
                <a:srgbClr val="FFFFFF"/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DF9228C-B93B-433E-A9F2-ABE32F6F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5048251"/>
            <a:ext cx="7188199" cy="12960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생성된 이미지는 </a:t>
            </a:r>
            <a:r>
              <a:rPr lang="en-US" altLang="ko-KR" sz="1800" dirty="0"/>
              <a:t>FAKE</a:t>
            </a:r>
            <a:r>
              <a:rPr lang="ko-KR" altLang="en-US" sz="1800" dirty="0"/>
              <a:t>라고 </a:t>
            </a:r>
            <a:r>
              <a:rPr lang="ko-KR" altLang="en-US" sz="1800" dirty="0" err="1"/>
              <a:t>결정해야하고</a:t>
            </a:r>
            <a:r>
              <a:rPr lang="ko-KR" altLang="en-US" sz="1800" dirty="0"/>
              <a:t> </a:t>
            </a:r>
            <a:r>
              <a:rPr lang="en-US" altLang="ko-KR" sz="1800" dirty="0"/>
              <a:t>TARGET</a:t>
            </a:r>
            <a:r>
              <a:rPr lang="ko-KR" altLang="en-US" sz="1800" dirty="0"/>
              <a:t>은 </a:t>
            </a:r>
            <a:r>
              <a:rPr lang="en-US" altLang="ko-KR" sz="1800" dirty="0"/>
              <a:t>REAL</a:t>
            </a:r>
            <a:r>
              <a:rPr lang="ko-KR" altLang="en-US" sz="1800" dirty="0"/>
              <a:t>이라고 결정해야한다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생성된 이미지가 진짜 같을수록 </a:t>
            </a:r>
            <a:r>
              <a:rPr lang="en-US" altLang="ko-KR" sz="1800" dirty="0"/>
              <a:t>Discriminator</a:t>
            </a:r>
            <a:r>
              <a:rPr lang="ko-KR" altLang="en-US" sz="1800" dirty="0"/>
              <a:t>는 더 잘 판별하는 방향으로 학습한다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6BC941-7EBD-439C-A10D-3BE0D9EBBD6C}"/>
              </a:ext>
            </a:extLst>
          </p:cNvPr>
          <p:cNvGrpSpPr/>
          <p:nvPr/>
        </p:nvGrpSpPr>
        <p:grpSpPr>
          <a:xfrm>
            <a:off x="4132220" y="513674"/>
            <a:ext cx="7365270" cy="3020101"/>
            <a:chOff x="956152" y="1787360"/>
            <a:chExt cx="9419247" cy="4493921"/>
          </a:xfrm>
        </p:grpSpPr>
        <p:sp>
          <p:nvSpPr>
            <p:cNvPr id="27" name="오각형 4">
              <a:extLst>
                <a:ext uri="{FF2B5EF4-FFF2-40B4-BE49-F238E27FC236}">
                  <a16:creationId xmlns:a16="http://schemas.microsoft.com/office/drawing/2014/main" id="{8D3B740A-2FCD-41E1-B8F4-0F44E72894AD}"/>
                </a:ext>
              </a:extLst>
            </p:cNvPr>
            <p:cNvSpPr/>
            <p:nvPr/>
          </p:nvSpPr>
          <p:spPr>
            <a:xfrm>
              <a:off x="5130799" y="3601580"/>
              <a:ext cx="2155825" cy="628065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Discriminator</a:t>
              </a:r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1184700-2ADD-48E6-8100-1A405289F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21" y="1787360"/>
              <a:ext cx="1503797" cy="153271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67FEA6-D221-4425-8031-207505F84ACD}"/>
                </a:ext>
              </a:extLst>
            </p:cNvPr>
            <p:cNvCxnSpPr>
              <a:cxnSpLocks/>
              <a:stCxn id="29" idx="3"/>
              <a:endCxn id="27" idx="1"/>
            </p:cNvCxnSpPr>
            <p:nvPr/>
          </p:nvCxnSpPr>
          <p:spPr>
            <a:xfrm>
              <a:off x="2564817" y="2553719"/>
              <a:ext cx="2565981" cy="136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EABAF90-54C5-4B88-9062-60A92BB99EE9}"/>
                </a:ext>
              </a:extLst>
            </p:cNvPr>
            <p:cNvCxnSpPr>
              <a:cxnSpLocks/>
              <a:stCxn id="27" idx="3"/>
              <a:endCxn id="38" idx="1"/>
            </p:cNvCxnSpPr>
            <p:nvPr/>
          </p:nvCxnSpPr>
          <p:spPr>
            <a:xfrm flipV="1">
              <a:off x="7286623" y="3900590"/>
              <a:ext cx="1619078" cy="1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305493-2981-4658-9DA4-46EC98A02312}"/>
                </a:ext>
              </a:extLst>
            </p:cNvPr>
            <p:cNvSpPr txBox="1"/>
            <p:nvPr/>
          </p:nvSpPr>
          <p:spPr>
            <a:xfrm>
              <a:off x="956152" y="3416915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생성된 </a:t>
              </a:r>
              <a:r>
                <a:rPr lang="en-US" altLang="ko-KR" dirty="0"/>
                <a:t>Image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B4F9B97-151B-4ED8-8BF2-88E45AEA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318" y="4338875"/>
              <a:ext cx="1503797" cy="15327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2492F-1733-47EF-AFCE-3E56CAAF390A}"/>
                </a:ext>
              </a:extLst>
            </p:cNvPr>
            <p:cNvSpPr txBox="1"/>
            <p:nvPr/>
          </p:nvSpPr>
          <p:spPr>
            <a:xfrm>
              <a:off x="1061021" y="5911949"/>
              <a:ext cx="98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TARGET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0F77BF0-6E4A-48A3-B12F-FAA8E768F728}"/>
                </a:ext>
              </a:extLst>
            </p:cNvPr>
            <p:cNvCxnSpPr>
              <a:cxnSpLocks/>
              <a:stCxn id="35" idx="3"/>
              <a:endCxn id="27" idx="1"/>
            </p:cNvCxnSpPr>
            <p:nvPr/>
          </p:nvCxnSpPr>
          <p:spPr>
            <a:xfrm flipV="1">
              <a:off x="2512115" y="3915613"/>
              <a:ext cx="2618684" cy="1189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24CC6-C1F1-4353-BFF7-5451E7814B1C}"/>
                </a:ext>
              </a:extLst>
            </p:cNvPr>
            <p:cNvSpPr txBox="1"/>
            <p:nvPr/>
          </p:nvSpPr>
          <p:spPr>
            <a:xfrm>
              <a:off x="8905701" y="3715924"/>
              <a:ext cx="14696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REAL / FAKE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3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377" y="965200"/>
            <a:ext cx="4474140" cy="317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/>
              <a:t>코드설명 </a:t>
            </a:r>
            <a:r>
              <a:rPr lang="en-US" altLang="ko-KR" sz="6000"/>
              <a:t>- </a:t>
            </a:r>
            <a:r>
              <a:rPr lang="ko-KR" altLang="en-US" sz="6000"/>
              <a:t>전처리</a:t>
            </a:r>
            <a:endParaRPr lang="en-US" altLang="ko-KR" sz="6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06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F1AC4-2E4C-4AB3-877F-760FD1FB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1373313"/>
            <a:ext cx="5446183" cy="6366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내용 개체 틀 5">
            <a:extLst>
              <a:ext uri="{FF2B5EF4-FFF2-40B4-BE49-F238E27FC236}">
                <a16:creationId xmlns:a16="http://schemas.microsoft.com/office/drawing/2014/main" id="{1BFE876D-2CFD-4F0E-A14D-508A44CE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4559924"/>
            <a:ext cx="2364317" cy="103295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71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11C9E-0AE9-4C76-915C-3433FF16F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533" y="4673392"/>
            <a:ext cx="2364317" cy="8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C75BCF-C666-4C24-8C49-7346925E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altLang="ko-KR" sz="4800" dirty="0">
                <a:solidFill>
                  <a:srgbClr val="FFFFFF"/>
                </a:solidFill>
              </a:rPr>
              <a:t>Generator</a:t>
            </a:r>
            <a:endParaRPr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B06AAA-79CB-462B-8D2D-2959F709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94" y="492573"/>
            <a:ext cx="5189801" cy="588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5B8A5-51B8-4497-8F1E-29ACDC6BF97C}"/>
              </a:ext>
            </a:extLst>
          </p:cNvPr>
          <p:cNvSpPr txBox="1"/>
          <p:nvPr/>
        </p:nvSpPr>
        <p:spPr>
          <a:xfrm>
            <a:off x="3390900" y="3428999"/>
            <a:ext cx="4391025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81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34D80F-692A-404D-A780-793175A4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Discriminator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FE2019C-83EE-4F0E-94DD-68C57984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259" y="492573"/>
            <a:ext cx="633667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B5B32B-B9DA-4109-BBFC-1314EDAC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LOSS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59E7CDC1-E0B9-4845-A30A-10FB2D5E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27125"/>
            <a:ext cx="6553545" cy="36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7685-7539-433F-B2A4-509D1497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E87A3-2A90-4197-AE6B-4A432B86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REFRENCE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DataSet</a:t>
            </a:r>
          </a:p>
          <a:p>
            <a:pPr marL="0" indent="0">
              <a:buNone/>
            </a:pPr>
            <a:r>
              <a:rPr lang="en-US" altLang="ko-KR" sz="2000">
                <a:hlinkClick r:id="rId2"/>
              </a:rPr>
              <a:t>https://people.eecs.berkeley.edu/~tinghuiz/projects/pix2pix/datasets/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Paper/Demo/code</a:t>
            </a:r>
          </a:p>
          <a:p>
            <a:pPr marL="0" indent="0">
              <a:buNone/>
            </a:pPr>
            <a:r>
              <a:rPr lang="en-US" altLang="ko-KR" sz="2000">
                <a:hlinkClick r:id="rId3"/>
              </a:rPr>
              <a:t>https://phillipi.github.io/pix2pix/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6522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41FD1D3-9B71-40ED-92AF-D75CBAC4F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6823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62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D7B87B-6F2B-41F2-9F32-BEC7BB7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개발 방법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F96DCC6E-683D-4AB5-B5F6-CECF1F00E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021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5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ain deep learningì ëí ì´ë¯¸ì§ ê²ìê²°ê³¼">
            <a:extLst>
              <a:ext uri="{FF2B5EF4-FFF2-40B4-BE49-F238E27FC236}">
                <a16:creationId xmlns:a16="http://schemas.microsoft.com/office/drawing/2014/main" id="{0F5F2204-1648-48DE-97F4-56ADD083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 r="1" b="283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D4395-3895-4F92-B025-A2DC71FD4F18}"/>
              </a:ext>
            </a:extLst>
          </p:cNvPr>
          <p:cNvSpPr txBox="1"/>
          <p:nvPr/>
        </p:nvSpPr>
        <p:spPr>
          <a:xfrm>
            <a:off x="330735" y="6488658"/>
            <a:ext cx="113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출처 </a:t>
            </a:r>
            <a:r>
              <a:rPr lang="en-US" altLang="ko-KR" dirty="0">
                <a:hlinkClick r:id="rId3"/>
              </a:rPr>
              <a:t>: https://houseofbots.com/news-detail/2297-Soon-Deep-learning-can-upgrade-smartphone%27s-brain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7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18F22-6D3B-4F6E-8FD7-D15F5531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Deep Learning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1026" name="Picture 2" descr="deep learningì ëí ì´ë¯¸ì§ ê²ìê²°ê³¼">
            <a:extLst>
              <a:ext uri="{FF2B5EF4-FFF2-40B4-BE49-F238E27FC236}">
                <a16:creationId xmlns:a16="http://schemas.microsoft.com/office/drawing/2014/main" id="{E878F000-7289-4E67-B682-C442FB01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4914" y="264165"/>
            <a:ext cx="7980923" cy="42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AF405-77FE-4641-8EAC-F18584F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5301745"/>
            <a:ext cx="7188199" cy="1292090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/>
              <a:t>깊게 학습한다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Machine Learning</a:t>
            </a:r>
            <a:r>
              <a:rPr lang="ko-KR" altLang="en-US" sz="2400" b="1" dirty="0"/>
              <a:t>의 한 분야</a:t>
            </a:r>
            <a:endParaRPr lang="en-US" altLang="ko-KR" sz="2400" b="1" dirty="0"/>
          </a:p>
          <a:p>
            <a:r>
              <a:rPr lang="ko-KR" altLang="en-US" sz="2400" b="1" dirty="0"/>
              <a:t>비선형</a:t>
            </a:r>
            <a:endParaRPr lang="en-US" altLang="ko-KR" sz="2400" b="1" dirty="0"/>
          </a:p>
          <a:p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5E97C6-4CDC-47AC-922E-01D635579D2F}"/>
              </a:ext>
            </a:extLst>
          </p:cNvPr>
          <p:cNvSpPr/>
          <p:nvPr/>
        </p:nvSpPr>
        <p:spPr>
          <a:xfrm>
            <a:off x="0" y="6479143"/>
            <a:ext cx="8086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https://www.kdnuggets.com/2017/05/deep-learning-big-deal.html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EB85E0-860B-4763-A84E-00C5382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Tensorflow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410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CD41A612-A8B5-41DE-A3C3-F6DB3E95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950" y="337853"/>
            <a:ext cx="3409950" cy="33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8EEBD1CD-9DCB-4DA0-911F-666FF307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170" y="4665798"/>
            <a:ext cx="7188199" cy="1292090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딥러닝 오픈소스 패키지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딥러닝 프레임워크</a:t>
            </a:r>
            <a:endParaRPr lang="en-US" altLang="ko-KR" sz="2000" b="1" dirty="0"/>
          </a:p>
          <a:p>
            <a:endParaRPr lang="en-US" sz="2000" b="1" dirty="0"/>
          </a:p>
          <a:p>
            <a:r>
              <a:rPr lang="en-US" sz="2000" b="1" dirty="0" err="1"/>
              <a:t>Tensorflow</a:t>
            </a:r>
            <a:r>
              <a:rPr lang="en-US" sz="2000" b="1" dirty="0"/>
              <a:t>-alpha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기본 </a:t>
            </a:r>
            <a:r>
              <a:rPr lang="en-US" altLang="ko-KR" sz="2000" b="1" dirty="0" err="1"/>
              <a:t>Tensorflow</a:t>
            </a:r>
            <a:r>
              <a:rPr lang="ko-KR" altLang="en-US" sz="2000" b="1" dirty="0"/>
              <a:t>는 코드가 좀 </a:t>
            </a:r>
            <a:r>
              <a:rPr lang="ko-KR" altLang="en-US" sz="2000" b="1" dirty="0" err="1"/>
              <a:t>하드한</a:t>
            </a:r>
            <a:r>
              <a:rPr lang="ko-KR" altLang="en-US" sz="2000" b="1" dirty="0"/>
              <a:t> 느낌이 많았다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그래서 이번에 </a:t>
            </a:r>
            <a:r>
              <a:rPr lang="en-US" altLang="ko-KR" sz="2000" b="1" dirty="0" err="1"/>
              <a:t>tensorflow</a:t>
            </a:r>
            <a:r>
              <a:rPr lang="ko-KR" altLang="en-US" sz="2000" b="1" dirty="0"/>
              <a:t>가 </a:t>
            </a:r>
            <a:r>
              <a:rPr lang="en-US" altLang="ko-KR" sz="2000" b="1" dirty="0" err="1"/>
              <a:t>keras</a:t>
            </a:r>
            <a:r>
              <a:rPr lang="ko-KR" altLang="en-US" sz="2000" b="1" dirty="0"/>
              <a:t>와 통합되어서 나왔다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21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47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807F44-BCC2-451F-A555-936D8BCA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GAN </a:t>
            </a:r>
            <a:r>
              <a:rPr lang="ko-KR" altLang="en-US" sz="2600" dirty="0">
                <a:solidFill>
                  <a:srgbClr val="FFFFFF"/>
                </a:solidFill>
              </a:rPr>
              <a:t>이란</a:t>
            </a:r>
            <a:r>
              <a:rPr lang="en-US" altLang="ko-KR" sz="2600" dirty="0">
                <a:solidFill>
                  <a:srgbClr val="FFFFFF"/>
                </a:solidFill>
              </a:rPr>
              <a:t>?</a:t>
            </a:r>
            <a:endParaRPr lang="ko-KR" altLang="en-US" sz="26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GAN faceì ëí ì´ë¯¸ì§ ê²ìê²°ê³¼">
            <a:extLst>
              <a:ext uri="{FF2B5EF4-FFF2-40B4-BE49-F238E27FC236}">
                <a16:creationId xmlns:a16="http://schemas.microsoft.com/office/drawing/2014/main" id="{953CF980-77F7-43DD-99B5-0EA90FCE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1999" y="1164106"/>
            <a:ext cx="8640001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B92AB-2094-464D-9227-7CC75006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474093"/>
            <a:ext cx="7188199" cy="91718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generative adversarial network – </a:t>
            </a:r>
            <a:r>
              <a:rPr lang="ko-KR" altLang="en-US" sz="2000" b="1" dirty="0"/>
              <a:t>적대적 생성 모델</a:t>
            </a:r>
            <a:endParaRPr lang="en-US" altLang="ko-KR" sz="2000" b="1" dirty="0"/>
          </a:p>
          <a:p>
            <a:r>
              <a:rPr lang="en-US" altLang="ko-KR" sz="2000" b="1" dirty="0"/>
              <a:t>GAN</a:t>
            </a:r>
            <a:r>
              <a:rPr lang="ko-KR" altLang="en-US" sz="2000" b="1" dirty="0"/>
              <a:t>의 한 종류인 </a:t>
            </a:r>
            <a:r>
              <a:rPr lang="en-US" altLang="ko-KR" sz="2000" b="1" dirty="0"/>
              <a:t>PIX2PIX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099C-85A8-4DCA-9ED8-A278589E5F51}"/>
              </a:ext>
            </a:extLst>
          </p:cNvPr>
          <p:cNvSpPr txBox="1"/>
          <p:nvPr/>
        </p:nvSpPr>
        <p:spPr>
          <a:xfrm>
            <a:off x="0" y="6460006"/>
            <a:ext cx="676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https://twitter.com/floricx/status/1073380978528120833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37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206120-CFBF-4771-B940-A4D5022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pix2pix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C768E27E-F6D1-4766-81E5-6B1BB3A7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56" y="68522"/>
            <a:ext cx="7432158" cy="33410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401C9-4BD3-4BD2-96DC-C3E58EFF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0" y="4251637"/>
            <a:ext cx="8066900" cy="15510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414A7-6715-42B8-B3F9-69DC5852AFD3}"/>
              </a:ext>
            </a:extLst>
          </p:cNvPr>
          <p:cNvSpPr/>
          <p:nvPr/>
        </p:nvSpPr>
        <p:spPr>
          <a:xfrm flipH="1">
            <a:off x="0" y="6196780"/>
            <a:ext cx="9313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:https://medium.com/@pix2pix.datascience/investigating-the-impact-of-preprocessing-on-image-to-image-translation-a5273d49511e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11087-82CB-421F-B236-7669BBD9C4D5}"/>
              </a:ext>
            </a:extLst>
          </p:cNvPr>
          <p:cNvSpPr txBox="1"/>
          <p:nvPr/>
        </p:nvSpPr>
        <p:spPr>
          <a:xfrm>
            <a:off x="6829510" y="3276587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Generator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325B5-B9C3-4EBF-8808-A72008BBDEE2}"/>
              </a:ext>
            </a:extLst>
          </p:cNvPr>
          <p:cNvSpPr txBox="1"/>
          <p:nvPr/>
        </p:nvSpPr>
        <p:spPr>
          <a:xfrm>
            <a:off x="6640772" y="5627396"/>
            <a:ext cx="16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Discriminator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7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Generator</a:t>
            </a:r>
            <a:endParaRPr lang="ko-KR" altLang="en-US" sz="260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D6C5EF-3CDF-4130-AE18-348CF637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490" y="5284208"/>
            <a:ext cx="7188199" cy="129209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생성된 이미지를 </a:t>
            </a:r>
            <a:r>
              <a:rPr lang="en-US" altLang="ko-KR" sz="1800" dirty="0"/>
              <a:t>TARGET</a:t>
            </a:r>
            <a:r>
              <a:rPr lang="ko-KR" altLang="en-US" sz="1800" dirty="0"/>
              <a:t>과 차이를 줄이는 방향으로 학습한다</a:t>
            </a:r>
            <a:r>
              <a:rPr lang="en-US" altLang="ko-KR" sz="1800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28F247-93EE-4DA0-BCF3-0D7922E04E01}"/>
              </a:ext>
            </a:extLst>
          </p:cNvPr>
          <p:cNvGrpSpPr/>
          <p:nvPr/>
        </p:nvGrpSpPr>
        <p:grpSpPr>
          <a:xfrm>
            <a:off x="3649225" y="451208"/>
            <a:ext cx="8288800" cy="2194002"/>
            <a:chOff x="1113072" y="3063892"/>
            <a:chExt cx="9244116" cy="2177089"/>
          </a:xfrm>
        </p:grpSpPr>
        <p:sp>
          <p:nvSpPr>
            <p:cNvPr id="18" name="오각형 4">
              <a:extLst>
                <a:ext uri="{FF2B5EF4-FFF2-40B4-BE49-F238E27FC236}">
                  <a16:creationId xmlns:a16="http://schemas.microsoft.com/office/drawing/2014/main" id="{6D21F0E1-324C-4623-8782-1574C249DF78}"/>
                </a:ext>
              </a:extLst>
            </p:cNvPr>
            <p:cNvSpPr/>
            <p:nvPr/>
          </p:nvSpPr>
          <p:spPr>
            <a:xfrm>
              <a:off x="5130800" y="3282740"/>
              <a:ext cx="1608666" cy="1095021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Generate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2F61DF-1D9C-49A8-827B-E14B80A4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6732" y="3063892"/>
              <a:ext cx="1590456" cy="1532716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381F9A8-D8AC-44A3-B866-8D670F617B58}"/>
                </a:ext>
              </a:extLst>
            </p:cNvPr>
            <p:cNvCxnSpPr>
              <a:cxnSpLocks/>
              <a:stCxn id="25" idx="3"/>
              <a:endCxn id="18" idx="1"/>
            </p:cNvCxnSpPr>
            <p:nvPr/>
          </p:nvCxnSpPr>
          <p:spPr>
            <a:xfrm>
              <a:off x="2540964" y="3830250"/>
              <a:ext cx="2589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4D9BB7F-E641-4F35-A635-22648D421C77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6739465" y="3830250"/>
              <a:ext cx="2027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C5A3E1-A28F-48D2-958E-29C0BA12F75C}"/>
                </a:ext>
              </a:extLst>
            </p:cNvPr>
            <p:cNvSpPr txBox="1"/>
            <p:nvPr/>
          </p:nvSpPr>
          <p:spPr>
            <a:xfrm>
              <a:off x="1424565" y="4871649"/>
              <a:ext cx="708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95D04B-1D91-42F9-BAFD-4EFA3FF40E6F}"/>
                </a:ext>
              </a:extLst>
            </p:cNvPr>
            <p:cNvSpPr txBox="1"/>
            <p:nvPr/>
          </p:nvSpPr>
          <p:spPr>
            <a:xfrm>
              <a:off x="8702228" y="4686983"/>
              <a:ext cx="160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생성된 </a:t>
              </a:r>
              <a:r>
                <a:rPr lang="en-US" altLang="ko-KR" dirty="0"/>
                <a:t>Image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3776285-D0F7-49A3-959F-B741339F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3072" y="3119050"/>
              <a:ext cx="1427892" cy="1422400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4EAE3B7-F3C8-48B3-A9F9-4C612F75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28" y="2747080"/>
            <a:ext cx="1503797" cy="15327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C353E5-1FBC-452C-BADD-B7B8E8136444}"/>
              </a:ext>
            </a:extLst>
          </p:cNvPr>
          <p:cNvSpPr txBox="1"/>
          <p:nvPr/>
        </p:nvSpPr>
        <p:spPr>
          <a:xfrm>
            <a:off x="10683231" y="4412670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99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Arial Black</vt:lpstr>
      <vt:lpstr>Calibri</vt:lpstr>
      <vt:lpstr>Office 테마</vt:lpstr>
      <vt:lpstr>지도 빅데이터를 이용한 Image to Image Translation</vt:lpstr>
      <vt:lpstr>INDEX</vt:lpstr>
      <vt:lpstr>개발 방법</vt:lpstr>
      <vt:lpstr>PowerPoint 프레젠테이션</vt:lpstr>
      <vt:lpstr>Deep Learning</vt:lpstr>
      <vt:lpstr>Tensorflow</vt:lpstr>
      <vt:lpstr>GAN 이란?</vt:lpstr>
      <vt:lpstr>pix2pix</vt:lpstr>
      <vt:lpstr>Generator</vt:lpstr>
      <vt:lpstr>Discriminator</vt:lpstr>
      <vt:lpstr>코드설명 - 전처리</vt:lpstr>
      <vt:lpstr>코드설명 – Generator</vt:lpstr>
      <vt:lpstr>코드설명 - Discriminator</vt:lpstr>
      <vt:lpstr>코드설명 - LOSS</vt:lpstr>
      <vt:lpstr>결과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빅데이터를 이용한 Image to Image Translation</dc:title>
  <dc:creator>정 재민</dc:creator>
  <cp:lastModifiedBy>정 재민</cp:lastModifiedBy>
  <cp:revision>4</cp:revision>
  <dcterms:created xsi:type="dcterms:W3CDTF">2019-05-25T08:04:24Z</dcterms:created>
  <dcterms:modified xsi:type="dcterms:W3CDTF">2019-05-25T08:05:30Z</dcterms:modified>
</cp:coreProperties>
</file>