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3" r:id="rId9"/>
    <p:sldId id="262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ehdtn8996@naver.com" initials="d" lastIdx="1" clrIdx="0">
    <p:extLst>
      <p:ext uri="{19B8F6BF-5375-455C-9EA6-DF929625EA0E}">
        <p15:presenceInfo xmlns:p15="http://schemas.microsoft.com/office/powerpoint/2012/main" userId="208888df2ae09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6AD4-854D-414E-81C7-8BCDACA0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75B6-EBE3-419E-865C-B7D7809B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0A4DB-31CC-426C-9309-1BF492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D6301-7A00-4B40-A5DB-C9CD1BF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EBFD-36A6-4ED9-BD54-04DC698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4904-6C21-4C90-8FEC-2BC0D43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A1A3D-2FC8-45EE-AA7D-77E3404A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47DA-A0AF-4EA3-8F0C-0C8DA20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7EA0-979F-49B9-AD3E-3FBEF9F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F4AA-5BB9-4588-8254-E886B94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A89DC-B05A-455A-8611-89D7F6F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E819C-EE51-4936-A2E5-1456617A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963D-01EF-4186-852D-CA28E73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43A4-7382-4312-A6BA-027F11D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43A1-A987-4113-A584-6BB74B7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03AC-E066-4FAE-9123-5937A7D0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5B4B-28CF-4C5E-A487-BBD5F3F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DDD4-E007-4A56-96DC-F8D7CC7A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6B077-FF11-42A1-B3AD-99448A8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F581A-AF27-4234-8AF7-6085D48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DFAD-63F2-4EA4-BC8D-1DA7BEE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BF40D-43E1-409D-9B63-8656BA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F60-952A-474E-A69D-0E3AD90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C9-0F45-4AC3-994D-BC915BD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34CB-3EC1-4ACE-BFF2-BCD17ED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FE0B-52C0-495F-B992-9324F3F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ECDCC-2078-4CD2-8803-F5538511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8710-13DC-4E6C-A640-2D5CE572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F5567-9690-4F1C-8358-10A707B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2E0F8-9417-42C3-B49D-D689B3D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589D5-2365-4697-BD48-DB1FA61F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748A-2846-48AC-B839-3FCD513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907B-DC3C-498C-8A08-F6F74AF3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ADEAE-3F29-44D5-983E-BF4E8B5A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5C5B-4D5F-4FF9-B6BA-7CF28349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A63D-F560-4219-A98E-132423FE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1EB66-B796-4CEA-88CD-71E83A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F6EB5-3083-48F3-BD03-E0AB367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C79B6-BCB4-436C-AC3F-632BDC1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EB3-ABC5-43E0-B027-7D2CD39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C363B-B5D8-4DC2-A69F-133D4F5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BD56-9CC2-4353-AAC7-9CA507C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902AE-70D2-4C30-A78E-D2DC37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E9E80-1172-4B97-90DE-0492CEF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D5BD0-8610-4E10-888B-2806C17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DE87-9C6F-4D14-B707-5D0B586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2F40-D097-452A-A2C7-3D1FC09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526C-5ECA-43C8-AA16-3BA4076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E8C1D-C386-4DDE-BEF2-14919A05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D00D6-4DB5-4A42-9832-FAE946D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7BC74-B3B1-4505-B68B-F98FE4A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75EF-2FA9-4F24-A7AD-AE5D80B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CCD3-5544-4C58-A22D-E33E0A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93614-B7B3-46C1-A3A1-1A6A57E1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6C1C-9D58-4738-8723-87894098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1631-8F46-4E03-BAF9-72F6BE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16CB6-8408-413D-8855-5A30AD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B2D1-3E88-4205-A537-2CF3D8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45913-6FE0-4460-9110-CC8DED4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0A89-42FF-4796-A3B0-E8B1F5E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D14E6-A830-4C89-888C-6F168118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DA54-7092-4317-89A0-1E43D9927E45}" type="datetimeFigureOut">
              <a:rPr lang="ko-KR" altLang="en-US" smtClean="0"/>
              <a:t>2018-11-16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9F15-64B0-4D50-9A0D-D2EC0213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BEBF-03D1-4633-B5A6-E4019038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AB60-D0C4-4F61-AD81-64216D2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3128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HACKATHON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b="1" dirty="0"/>
              <a:t>TEAM</a:t>
            </a:r>
            <a:br>
              <a:rPr lang="en-US" altLang="ko-KR" dirty="0"/>
            </a:br>
            <a:r>
              <a:rPr lang="en-US" altLang="ko-KR" dirty="0">
                <a:latin typeface="Berlin Sans FB Demi" panose="020E0802020502020306" pitchFamily="34" charset="0"/>
              </a:rPr>
              <a:t>IT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0DB98-B925-4934-BF5F-EC55FD4C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150" y="3992563"/>
            <a:ext cx="29337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정재민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김경민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정대민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0022F-2A22-4EE9-B8B0-867313A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698625"/>
            <a:ext cx="1809750" cy="1368425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WHAT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흡연">
            <a:extLst>
              <a:ext uri="{FF2B5EF4-FFF2-40B4-BE49-F238E27FC236}">
                <a16:creationId xmlns:a16="http://schemas.microsoft.com/office/drawing/2014/main" id="{9A108657-E89F-417C-9668-73858607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173" y="2539815"/>
            <a:ext cx="1286657" cy="1286657"/>
          </a:xfrm>
          <a:prstGeom prst="rect">
            <a:avLst/>
          </a:prstGeom>
        </p:spPr>
      </p:pic>
      <p:pic>
        <p:nvPicPr>
          <p:cNvPr id="6" name="그래픽 5" descr="세면대">
            <a:extLst>
              <a:ext uri="{FF2B5EF4-FFF2-40B4-BE49-F238E27FC236}">
                <a16:creationId xmlns:a16="http://schemas.microsoft.com/office/drawing/2014/main" id="{4DC81A80-7EBF-4D8F-83F6-A50070CD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011" y="2451511"/>
            <a:ext cx="1463263" cy="1463263"/>
          </a:xfrm>
          <a:prstGeom prst="rect">
            <a:avLst/>
          </a:prstGeom>
        </p:spPr>
      </p:pic>
      <p:pic>
        <p:nvPicPr>
          <p:cNvPr id="8" name="그래픽 7" descr="시계">
            <a:extLst>
              <a:ext uri="{FF2B5EF4-FFF2-40B4-BE49-F238E27FC236}">
                <a16:creationId xmlns:a16="http://schemas.microsoft.com/office/drawing/2014/main" id="{20E831A0-6F9C-4DC4-BADF-C746D925DB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5921" y="1431555"/>
            <a:ext cx="2620158" cy="262015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EEA4326-AF30-4A5B-8A25-1E9F04A4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131" y="4124326"/>
            <a:ext cx="2471738" cy="1228724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latin typeface="Berlin Sans FB Demi" panose="020E0802020502020306" pitchFamily="34" charset="0"/>
              </a:rPr>
              <a:t>TIME</a:t>
            </a:r>
            <a:endParaRPr lang="ko-KR" altLang="en-US" sz="8000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023961D-6A60-4784-ADEA-7BA8E1394374}"/>
              </a:ext>
            </a:extLst>
          </p:cNvPr>
          <p:cNvSpPr txBox="1">
            <a:spLocks/>
          </p:cNvSpPr>
          <p:nvPr/>
        </p:nvSpPr>
        <p:spPr>
          <a:xfrm>
            <a:off x="955298" y="3734996"/>
            <a:ext cx="2729305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SMOKING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FAC3EEE-3033-443E-81C3-61320DC718F8}"/>
              </a:ext>
            </a:extLst>
          </p:cNvPr>
          <p:cNvSpPr txBox="1">
            <a:spLocks/>
          </p:cNvSpPr>
          <p:nvPr/>
        </p:nvSpPr>
        <p:spPr>
          <a:xfrm>
            <a:off x="8883462" y="3731223"/>
            <a:ext cx="2124859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TOILET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0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3AC1-8511-4A96-868C-1BE1500A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11" y="5084762"/>
            <a:ext cx="1810966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PRINT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정의의 저울">
            <a:extLst>
              <a:ext uri="{FF2B5EF4-FFF2-40B4-BE49-F238E27FC236}">
                <a16:creationId xmlns:a16="http://schemas.microsoft.com/office/drawing/2014/main" id="{583A1E69-AD07-4A2D-B572-1EB9FC78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0560" y="1600200"/>
            <a:ext cx="1688838" cy="1688838"/>
          </a:xfrm>
          <a:prstGeom prst="rect">
            <a:avLst/>
          </a:prstGeom>
        </p:spPr>
      </p:pic>
      <p:pic>
        <p:nvPicPr>
          <p:cNvPr id="6" name="그래픽 5" descr="웹 캠">
            <a:extLst>
              <a:ext uri="{FF2B5EF4-FFF2-40B4-BE49-F238E27FC236}">
                <a16:creationId xmlns:a16="http://schemas.microsoft.com/office/drawing/2014/main" id="{81FD4CDD-03F6-4893-B807-3C53BA1A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8637" y="3255168"/>
            <a:ext cx="1757363" cy="1757363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1C578ECA-8433-4B24-B0F0-66A78B9A7F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9250" y="1832903"/>
            <a:ext cx="1456135" cy="145613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6A358E2-48A3-4A0A-B203-CE8580EC5CF8}"/>
              </a:ext>
            </a:extLst>
          </p:cNvPr>
          <p:cNvSpPr txBox="1">
            <a:spLocks/>
          </p:cNvSpPr>
          <p:nvPr/>
        </p:nvSpPr>
        <p:spPr>
          <a:xfrm>
            <a:off x="9658552" y="274637"/>
            <a:ext cx="23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WEIGHT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B7EB703-C6AF-4FF1-A637-8191501596AD}"/>
              </a:ext>
            </a:extLst>
          </p:cNvPr>
          <p:cNvSpPr txBox="1">
            <a:spLocks/>
          </p:cNvSpPr>
          <p:nvPr/>
        </p:nvSpPr>
        <p:spPr>
          <a:xfrm>
            <a:off x="428017" y="4895850"/>
            <a:ext cx="2600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CAMERA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64A3AF1-5D08-4FEC-BB63-62659FD6A3BF}"/>
              </a:ext>
            </a:extLst>
          </p:cNvPr>
          <p:cNvSpPr txBox="1">
            <a:spLocks/>
          </p:cNvSpPr>
          <p:nvPr/>
        </p:nvSpPr>
        <p:spPr>
          <a:xfrm>
            <a:off x="428017" y="274637"/>
            <a:ext cx="3090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EMPLOYEE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팩스">
            <a:extLst>
              <a:ext uri="{FF2B5EF4-FFF2-40B4-BE49-F238E27FC236}">
                <a16:creationId xmlns:a16="http://schemas.microsoft.com/office/drawing/2014/main" id="{2F55D47D-1BE1-45C7-AF99-2ED9C88AFB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1534" y="3568963"/>
            <a:ext cx="1352291" cy="1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7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A8EB-893B-43AF-92CD-461A58B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7" y="831850"/>
            <a:ext cx="4733925" cy="3273425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Berlin Sans FB Demi" panose="020E0802020502020306" pitchFamily="34" charset="0"/>
              </a:rPr>
              <a:t>보완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latin typeface="Berlin Sans FB Demi" panose="020E0802020502020306" pitchFamily="34" charset="0"/>
              </a:rPr>
              <a:t>Supplementation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5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1F64-4CB3-4104-9484-18FB4AD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8900" dirty="0">
                <a:latin typeface="Berlin Sans FB Demi" panose="020E0802020502020306" pitchFamily="34" charset="0"/>
              </a:rPr>
              <a:t>R F I D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effectLst/>
                <a:latin typeface="Berlin Sans FB Demi" panose="020E0802020502020306" pitchFamily="34" charset="0"/>
              </a:rPr>
              <a:t>radio frequency identification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5BA4F-52C2-4AB9-84BD-AC9671C4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34290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3A51-50C1-447C-94AF-79BFFE7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42" y="622301"/>
            <a:ext cx="4786313" cy="1539874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Solution is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F740-F289-4FA9-8826-F86671F83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38425"/>
            <a:ext cx="2162175" cy="2114550"/>
          </a:xfrm>
          <a:prstGeom prst="rect">
            <a:avLst/>
          </a:prstGeom>
        </p:spPr>
      </p:pic>
      <p:pic>
        <p:nvPicPr>
          <p:cNvPr id="5" name="그래픽 4" descr="커피">
            <a:extLst>
              <a:ext uri="{FF2B5EF4-FFF2-40B4-BE49-F238E27FC236}">
                <a16:creationId xmlns:a16="http://schemas.microsoft.com/office/drawing/2014/main" id="{DA50FC85-8DE7-49A5-984E-01F8E3CB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8988" y="2571750"/>
            <a:ext cx="2181225" cy="2181225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51937B5-0D49-457C-96A8-A490F335A2BA}"/>
              </a:ext>
            </a:extLst>
          </p:cNvPr>
          <p:cNvSpPr/>
          <p:nvPr/>
        </p:nvSpPr>
        <p:spPr>
          <a:xfrm>
            <a:off x="5638800" y="3048000"/>
            <a:ext cx="1371600" cy="1295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77EC4B-00C8-45F1-A87D-049968BC03BD}"/>
              </a:ext>
            </a:extLst>
          </p:cNvPr>
          <p:cNvSpPr txBox="1">
            <a:spLocks/>
          </p:cNvSpPr>
          <p:nvPr/>
        </p:nvSpPr>
        <p:spPr>
          <a:xfrm>
            <a:off x="4891087" y="5213351"/>
            <a:ext cx="2714625" cy="15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Berlin Sans FB Demi" panose="020E0802020502020306" pitchFamily="34" charset="0"/>
              </a:rPr>
              <a:t>ADD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5992E3-5E40-4D86-99DC-90EDFD42F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243013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9A89D-58A2-40D7-AC50-6D306308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100" y="1243013"/>
            <a:ext cx="2043773" cy="2143124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A0F92145-D250-44D0-96D6-64D7B5615A2B}"/>
              </a:ext>
            </a:extLst>
          </p:cNvPr>
          <p:cNvSpPr/>
          <p:nvPr/>
        </p:nvSpPr>
        <p:spPr>
          <a:xfrm>
            <a:off x="2671102" y="3552825"/>
            <a:ext cx="2143125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RFID</a:t>
            </a:r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52B6795-9404-4CD9-809B-B29DBB418068}"/>
              </a:ext>
            </a:extLst>
          </p:cNvPr>
          <p:cNvSpPr/>
          <p:nvPr/>
        </p:nvSpPr>
        <p:spPr>
          <a:xfrm>
            <a:off x="7658100" y="3552825"/>
            <a:ext cx="2043773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</a:p>
          <a:p>
            <a:pPr algn="ctr"/>
            <a:r>
              <a:rPr lang="ko-KR" altLang="en-US" dirty="0"/>
              <a:t>칩</a:t>
            </a:r>
          </a:p>
        </p:txBody>
      </p:sp>
      <p:pic>
        <p:nvPicPr>
          <p:cNvPr id="12" name="그래픽 11" descr="음성">
            <a:extLst>
              <a:ext uri="{FF2B5EF4-FFF2-40B4-BE49-F238E27FC236}">
                <a16:creationId xmlns:a16="http://schemas.microsoft.com/office/drawing/2014/main" id="{90243A59-0A0D-4DF5-930E-E4142C3AA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1625" y="1754982"/>
            <a:ext cx="1428750" cy="914400"/>
          </a:xfrm>
          <a:prstGeom prst="rect">
            <a:avLst/>
          </a:prstGeom>
        </p:spPr>
      </p:pic>
      <p:pic>
        <p:nvPicPr>
          <p:cNvPr id="14" name="그래픽 13" descr="재생">
            <a:extLst>
              <a:ext uri="{FF2B5EF4-FFF2-40B4-BE49-F238E27FC236}">
                <a16:creationId xmlns:a16="http://schemas.microsoft.com/office/drawing/2014/main" id="{1527EF5B-5602-4E76-831A-AD6558E41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6" name="그래픽 15" descr="금전 등록기">
            <a:extLst>
              <a:ext uri="{FF2B5EF4-FFF2-40B4-BE49-F238E27FC236}">
                <a16:creationId xmlns:a16="http://schemas.microsoft.com/office/drawing/2014/main" id="{BEA7AC01-F3AB-4E52-817D-224BA831CC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4588" y="494823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38D5C157-CA60-4D39-B09A-93D8B696E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5550" y="4948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8594-9898-4BC1-93CC-BE9C6D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97" y="5381625"/>
            <a:ext cx="619125" cy="795338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탁자와 의자">
            <a:extLst>
              <a:ext uri="{FF2B5EF4-FFF2-40B4-BE49-F238E27FC236}">
                <a16:creationId xmlns:a16="http://schemas.microsoft.com/office/drawing/2014/main" id="{FFF9A4C7-C161-4FB6-9027-398A577A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34" y="4041471"/>
            <a:ext cx="1530002" cy="1530002"/>
          </a:xfrm>
          <a:prstGeom prst="rect">
            <a:avLst/>
          </a:prstGeom>
        </p:spPr>
      </p:pic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3B08681D-44BC-48B6-91B5-8F42ABDE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2611" y="3952093"/>
            <a:ext cx="1530002" cy="1530002"/>
          </a:xfrm>
          <a:prstGeom prst="rect">
            <a:avLst/>
          </a:prstGeom>
        </p:spPr>
      </p:pic>
      <p:pic>
        <p:nvPicPr>
          <p:cNvPr id="6" name="그래픽 5" descr="탁자와 의자">
            <a:extLst>
              <a:ext uri="{FF2B5EF4-FFF2-40B4-BE49-F238E27FC236}">
                <a16:creationId xmlns:a16="http://schemas.microsoft.com/office/drawing/2014/main" id="{D7220EC0-EA6E-4574-8F40-1ED71763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9388" y="3927171"/>
            <a:ext cx="1530002" cy="1530002"/>
          </a:xfrm>
          <a:prstGeom prst="rect">
            <a:avLst/>
          </a:prstGeom>
        </p:spPr>
      </p:pic>
      <p:pic>
        <p:nvPicPr>
          <p:cNvPr id="7" name="그래픽 6" descr="탁자와 의자">
            <a:extLst>
              <a:ext uri="{FF2B5EF4-FFF2-40B4-BE49-F238E27FC236}">
                <a16:creationId xmlns:a16="http://schemas.microsoft.com/office/drawing/2014/main" id="{BC0F8195-E8D2-4209-99E2-8034127D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365" y="3927171"/>
            <a:ext cx="1530002" cy="15300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1A8D474-75FA-41DD-9931-9453497761D0}"/>
              </a:ext>
            </a:extLst>
          </p:cNvPr>
          <p:cNvSpPr txBox="1">
            <a:spLocks/>
          </p:cNvSpPr>
          <p:nvPr/>
        </p:nvSpPr>
        <p:spPr>
          <a:xfrm>
            <a:off x="4338050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B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5EBDFF-E0BB-4CB7-BEC8-39CAC53686DB}"/>
              </a:ext>
            </a:extLst>
          </p:cNvPr>
          <p:cNvSpPr txBox="1">
            <a:spLocks/>
          </p:cNvSpPr>
          <p:nvPr/>
        </p:nvSpPr>
        <p:spPr>
          <a:xfrm>
            <a:off x="7234826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F09448-9399-4FC1-B32C-11801368258E}"/>
              </a:ext>
            </a:extLst>
          </p:cNvPr>
          <p:cNvSpPr txBox="1">
            <a:spLocks/>
          </p:cNvSpPr>
          <p:nvPr/>
        </p:nvSpPr>
        <p:spPr>
          <a:xfrm>
            <a:off x="10155803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D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17324-8271-4BEF-ABAD-8C576DB8538A}"/>
              </a:ext>
            </a:extLst>
          </p:cNvPr>
          <p:cNvSpPr txBox="1">
            <a:spLocks/>
          </p:cNvSpPr>
          <p:nvPr/>
        </p:nvSpPr>
        <p:spPr>
          <a:xfrm>
            <a:off x="4184180" y="388143"/>
            <a:ext cx="3823637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ffectLst/>
                <a:latin typeface="Berlin Sans FB Demi" panose="020E0802020502020306" pitchFamily="34" charset="0"/>
              </a:rPr>
              <a:t>Seat movement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커피">
            <a:extLst>
              <a:ext uri="{FF2B5EF4-FFF2-40B4-BE49-F238E27FC236}">
                <a16:creationId xmlns:a16="http://schemas.microsoft.com/office/drawing/2014/main" id="{75F22E31-1B0A-42F1-9F14-7C4A195C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4422" y="1667674"/>
            <a:ext cx="1123151" cy="1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36 0.22245 C -0.33503 0.20347 -0.32383 0.18542 -0.30169 0.18542 C -0.27656 0.18542 -0.26823 0.20347 -0.2599 0.22245 C -0.2487 0.24352 -0.24023 0.26435 -0.21237 0.26435 C -0.18724 0.26435 -0.17891 0.24352 -0.16771 0.22245 C -0.16224 0.20347 -0.15091 0.18542 -0.12591 0.18542 C -0.10378 0.18542 -0.09245 0.20347 -0.08411 0.22245 C -0.07578 0.24352 -0.06445 0.26435 -0.03945 0.26435 C -0.01445 0.26435 0.00521 0.22245 0.00521 0.22269 C 0.01354 0.20347 0.02188 0.18542 0.04701 0.18542 C 0.07201 0.18542 0.08034 0.20347 0.08867 0.22245 C 0.1 0.24352 0.10833 0.26435 0.13633 0.26435 C 0.16133 0.26435 0.16966 0.24352 0.17813 0.22245 C 0.18932 0.20347 0.19766 0.18542 0.22279 0.18542 C 0.24492 0.18542 0.25612 0.20347 0.26445 0.22245 C 0.27292 0.24352 0.28411 0.26435 0.30911 0.26435 C 0.33424 0.26435 0.34258 0.24352 0.35391 0.22245 " pathEditMode="relative" rAng="0" ptsTypes="AAAAAAAAAAAAAAA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15981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01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ko-KR" altLang="en-US" sz="8800" b="1" dirty="0"/>
              <a:t>목적</a:t>
            </a:r>
            <a:br>
              <a:rPr lang="en-US" altLang="ko-KR" b="1" dirty="0"/>
            </a:br>
            <a:r>
              <a:rPr lang="en-US" altLang="ko-KR" b="1" dirty="0"/>
              <a:t>Purpose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6D16-6FC7-4108-835B-456178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8" y="85725"/>
            <a:ext cx="3263283" cy="67722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44D2A-996B-4351-BBC2-4DC198B9FEDA}"/>
              </a:ext>
            </a:extLst>
          </p:cNvPr>
          <p:cNvSpPr txBox="1">
            <a:spLocks/>
          </p:cNvSpPr>
          <p:nvPr/>
        </p:nvSpPr>
        <p:spPr>
          <a:xfrm>
            <a:off x="0" y="-29183"/>
            <a:ext cx="12192000" cy="69537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00CF2-A153-473E-A132-00E0A7DA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36" y="437366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DDF283-29AE-47DF-8927-3796A464A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6" y="437365"/>
            <a:ext cx="1714501" cy="1714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D1696-2854-4EE2-9E76-B75C39CCA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437366"/>
            <a:ext cx="1714500" cy="1714500"/>
          </a:xfrm>
          <a:prstGeom prst="rect">
            <a:avLst/>
          </a:prstGeom>
        </p:spPr>
      </p:pic>
      <p:pic>
        <p:nvPicPr>
          <p:cNvPr id="21" name="그래픽 20" descr="팀">
            <a:extLst>
              <a:ext uri="{FF2B5EF4-FFF2-40B4-BE49-F238E27FC236}">
                <a16:creationId xmlns:a16="http://schemas.microsoft.com/office/drawing/2014/main" id="{7E0557B8-D304-40A5-87AC-FB1748978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6862" y="2467367"/>
            <a:ext cx="914400" cy="914400"/>
          </a:xfrm>
          <a:prstGeom prst="rect">
            <a:avLst/>
          </a:prstGeom>
        </p:spPr>
      </p:pic>
      <p:pic>
        <p:nvPicPr>
          <p:cNvPr id="22" name="그래픽 21" descr="팀">
            <a:extLst>
              <a:ext uri="{FF2B5EF4-FFF2-40B4-BE49-F238E27FC236}">
                <a16:creationId xmlns:a16="http://schemas.microsoft.com/office/drawing/2014/main" id="{CE3690C4-5663-4921-A662-EE8F46AFE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5194" y="2479607"/>
            <a:ext cx="914400" cy="914400"/>
          </a:xfrm>
          <a:prstGeom prst="rect">
            <a:avLst/>
          </a:prstGeom>
        </p:spPr>
      </p:pic>
      <p:pic>
        <p:nvPicPr>
          <p:cNvPr id="23" name="그래픽 22" descr="팀">
            <a:extLst>
              <a:ext uri="{FF2B5EF4-FFF2-40B4-BE49-F238E27FC236}">
                <a16:creationId xmlns:a16="http://schemas.microsoft.com/office/drawing/2014/main" id="{54EB7C57-AFB0-4DEA-A20C-1C29FDD5A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4944" y="2479607"/>
            <a:ext cx="914400" cy="914400"/>
          </a:xfrm>
          <a:prstGeom prst="rect">
            <a:avLst/>
          </a:prstGeom>
        </p:spPr>
      </p:pic>
      <p:pic>
        <p:nvPicPr>
          <p:cNvPr id="24" name="그래픽 23" descr="팀">
            <a:extLst>
              <a:ext uri="{FF2B5EF4-FFF2-40B4-BE49-F238E27FC236}">
                <a16:creationId xmlns:a16="http://schemas.microsoft.com/office/drawing/2014/main" id="{53D6130C-22EA-40E7-AA0A-5FC0A4526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3952" y="2455199"/>
            <a:ext cx="914400" cy="914400"/>
          </a:xfrm>
          <a:prstGeom prst="rect">
            <a:avLst/>
          </a:prstGeom>
        </p:spPr>
      </p:pic>
      <p:pic>
        <p:nvPicPr>
          <p:cNvPr id="25" name="그래픽 24" descr="팀">
            <a:extLst>
              <a:ext uri="{FF2B5EF4-FFF2-40B4-BE49-F238E27FC236}">
                <a16:creationId xmlns:a16="http://schemas.microsoft.com/office/drawing/2014/main" id="{D183D370-6BBD-43BB-8AAD-35EE52DE72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893" y="2455199"/>
            <a:ext cx="914400" cy="914400"/>
          </a:xfrm>
          <a:prstGeom prst="rect">
            <a:avLst/>
          </a:prstGeom>
        </p:spPr>
      </p:pic>
      <p:pic>
        <p:nvPicPr>
          <p:cNvPr id="26" name="그래픽 25" descr="팀">
            <a:extLst>
              <a:ext uri="{FF2B5EF4-FFF2-40B4-BE49-F238E27FC236}">
                <a16:creationId xmlns:a16="http://schemas.microsoft.com/office/drawing/2014/main" id="{97C2ABF1-5C30-4E11-ACDF-F414A7741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9552" y="2478113"/>
            <a:ext cx="914400" cy="914400"/>
          </a:xfrm>
          <a:prstGeom prst="rect">
            <a:avLst/>
          </a:prstGeom>
        </p:spPr>
      </p:pic>
      <p:pic>
        <p:nvPicPr>
          <p:cNvPr id="27" name="그래픽 26" descr="팀">
            <a:extLst>
              <a:ext uri="{FF2B5EF4-FFF2-40B4-BE49-F238E27FC236}">
                <a16:creationId xmlns:a16="http://schemas.microsoft.com/office/drawing/2014/main" id="{7163C0F9-864E-4B16-A566-3DE0F8C5C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0527" y="2455199"/>
            <a:ext cx="914400" cy="914400"/>
          </a:xfrm>
          <a:prstGeom prst="rect">
            <a:avLst/>
          </a:prstGeom>
        </p:spPr>
      </p:pic>
      <p:pic>
        <p:nvPicPr>
          <p:cNvPr id="28" name="그래픽 27" descr="팀">
            <a:extLst>
              <a:ext uri="{FF2B5EF4-FFF2-40B4-BE49-F238E27FC236}">
                <a16:creationId xmlns:a16="http://schemas.microsoft.com/office/drawing/2014/main" id="{59326B92-470E-4395-AE82-BF8407F6B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985" y="5067124"/>
            <a:ext cx="914400" cy="914400"/>
          </a:xfrm>
          <a:prstGeom prst="rect">
            <a:avLst/>
          </a:prstGeom>
        </p:spPr>
      </p:pic>
      <p:pic>
        <p:nvPicPr>
          <p:cNvPr id="29" name="그래픽 28" descr="팀">
            <a:extLst>
              <a:ext uri="{FF2B5EF4-FFF2-40B4-BE49-F238E27FC236}">
                <a16:creationId xmlns:a16="http://schemas.microsoft.com/office/drawing/2014/main" id="{C5B1E207-6046-4826-906B-DB56B3E455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5205" y="5067124"/>
            <a:ext cx="914400" cy="914400"/>
          </a:xfrm>
          <a:prstGeom prst="rect">
            <a:avLst/>
          </a:prstGeom>
        </p:spPr>
      </p:pic>
      <p:pic>
        <p:nvPicPr>
          <p:cNvPr id="30" name="그래픽 29" descr="팀">
            <a:extLst>
              <a:ext uri="{FF2B5EF4-FFF2-40B4-BE49-F238E27FC236}">
                <a16:creationId xmlns:a16="http://schemas.microsoft.com/office/drawing/2014/main" id="{F1092F8A-5D98-4A5B-82DF-7A1569B42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8212" y="5067124"/>
            <a:ext cx="914400" cy="914400"/>
          </a:xfrm>
          <a:prstGeom prst="rect">
            <a:avLst/>
          </a:prstGeom>
        </p:spPr>
      </p:pic>
      <p:pic>
        <p:nvPicPr>
          <p:cNvPr id="31" name="그래픽 30" descr="팀">
            <a:extLst>
              <a:ext uri="{FF2B5EF4-FFF2-40B4-BE49-F238E27FC236}">
                <a16:creationId xmlns:a16="http://schemas.microsoft.com/office/drawing/2014/main" id="{A59C946B-CD17-44B4-9433-C9C7AE298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7278" y="5067124"/>
            <a:ext cx="914400" cy="914400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C96651-D7AB-40A5-BFBC-CFF717471D12}"/>
              </a:ext>
            </a:extLst>
          </p:cNvPr>
          <p:cNvSpPr/>
          <p:nvPr/>
        </p:nvSpPr>
        <p:spPr>
          <a:xfrm>
            <a:off x="4824919" y="3784060"/>
            <a:ext cx="2636196" cy="7372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F085-B6A5-4C05-8961-31F6762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81" y="402703"/>
            <a:ext cx="5552162" cy="1325563"/>
          </a:xfrm>
        </p:spPr>
        <p:txBody>
          <a:bodyPr/>
          <a:lstStyle/>
          <a:p>
            <a:pPr algn="ctr"/>
            <a:r>
              <a:rPr lang="en-US" altLang="ko-KR" dirty="0">
                <a:effectLst/>
                <a:latin typeface="Berlin Sans FB Demi" panose="020E0802020502020306" pitchFamily="34" charset="0"/>
              </a:rPr>
              <a:t>Recognition </a:t>
            </a:r>
            <a:br>
              <a:rPr lang="en-US" altLang="ko-KR" dirty="0">
                <a:effectLst/>
                <a:latin typeface="Berlin Sans FB Demi" panose="020E0802020502020306" pitchFamily="34" charset="0"/>
              </a:rPr>
            </a:b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인  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DA4E6B7F-8D3D-4325-BD90-A273A54FE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219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92D41C8A-D90B-49E5-BD30-D0BC00F49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786" y="3429000"/>
            <a:ext cx="914400" cy="914400"/>
          </a:xfrm>
          <a:prstGeom prst="rect">
            <a:avLst/>
          </a:prstGeom>
        </p:spPr>
      </p:pic>
      <p:pic>
        <p:nvPicPr>
          <p:cNvPr id="8" name="그래픽 7" descr="탁자와 의자">
            <a:extLst>
              <a:ext uri="{FF2B5EF4-FFF2-40B4-BE49-F238E27FC236}">
                <a16:creationId xmlns:a16="http://schemas.microsoft.com/office/drawing/2014/main" id="{7C31D325-F96D-4E99-A1B4-8AEEE823C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9353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C32F8-027D-41F2-A4A7-B25DD64B2D6A}"/>
              </a:ext>
            </a:extLst>
          </p:cNvPr>
          <p:cNvSpPr/>
          <p:nvPr/>
        </p:nvSpPr>
        <p:spPr>
          <a:xfrm>
            <a:off x="5295122" y="2804193"/>
            <a:ext cx="126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Berlin Sans FB Demi" panose="020E0802020502020306" pitchFamily="34" charset="0"/>
              </a:rPr>
              <a:t>MOVE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en-US" altLang="ko-KR" dirty="0">
                <a:latin typeface="Berlin Sans FB Demi" panose="020E0802020502020306" pitchFamily="34" charset="0"/>
              </a:rPr>
              <a:t>WHY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4D19-265E-4BFA-9F21-8C58019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769"/>
            <a:ext cx="12192000" cy="22198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카페의 회전율 상승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353DB17-8C66-4885-ADC3-29484D927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2937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불필요한 동선 및 시간낭비 해소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13671D-793F-491B-A6D6-6A82F8CF7E3E}"/>
              </a:ext>
            </a:extLst>
          </p:cNvPr>
          <p:cNvSpPr txBox="1">
            <a:spLocks/>
          </p:cNvSpPr>
          <p:nvPr/>
        </p:nvSpPr>
        <p:spPr>
          <a:xfrm>
            <a:off x="0" y="4513634"/>
            <a:ext cx="12192000" cy="2344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이용자와 카페의 상호작용 증가</a:t>
            </a:r>
          </a:p>
        </p:txBody>
      </p:sp>
    </p:spTree>
    <p:extLst>
      <p:ext uri="{BB962C8B-B14F-4D97-AF65-F5344CB8AC3E}">
        <p14:creationId xmlns:p14="http://schemas.microsoft.com/office/powerpoint/2010/main" val="2576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8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7317-62BB-44F5-8BCD-EAC71DC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184275"/>
            <a:ext cx="5276850" cy="3321050"/>
          </a:xfrm>
        </p:spPr>
        <p:txBody>
          <a:bodyPr/>
          <a:lstStyle/>
          <a:p>
            <a:pPr algn="ctr"/>
            <a:r>
              <a:rPr lang="ko-KR" altLang="en-US" sz="6000" b="1" dirty="0"/>
              <a:t>문제점</a:t>
            </a:r>
            <a:br>
              <a:rPr lang="en-US" altLang="ko-KR" b="1" dirty="0"/>
            </a:br>
            <a:r>
              <a:rPr lang="en-US" altLang="ko-KR" b="1" dirty="0"/>
              <a:t>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8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91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HY견고딕</vt:lpstr>
      <vt:lpstr>맑은 고딕</vt:lpstr>
      <vt:lpstr>Arial</vt:lpstr>
      <vt:lpstr>Berlin Sans FB Demi</vt:lpstr>
      <vt:lpstr>Office 테마</vt:lpstr>
      <vt:lpstr>HACKATHON  TEAM IT그것</vt:lpstr>
      <vt:lpstr>목적</vt:lpstr>
      <vt:lpstr>목적 Purpose </vt:lpstr>
      <vt:lpstr>목적 Object</vt:lpstr>
      <vt:lpstr>Recognition  인  식</vt:lpstr>
      <vt:lpstr>WHY </vt:lpstr>
      <vt:lpstr>카페의 회전율 상승</vt:lpstr>
      <vt:lpstr>목적</vt:lpstr>
      <vt:lpstr>문제점 Problem</vt:lpstr>
      <vt:lpstr>WHAT</vt:lpstr>
      <vt:lpstr>TIME</vt:lpstr>
      <vt:lpstr>PRINT</vt:lpstr>
      <vt:lpstr>목적</vt:lpstr>
      <vt:lpstr>보완 Supplementation</vt:lpstr>
      <vt:lpstr>R F I D radio frequency identification</vt:lpstr>
      <vt:lpstr>Solution is</vt:lpstr>
      <vt:lpstr>PowerPoint 프레젠테이션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 IT(그것)</dc:title>
  <dc:creator>dlehdtn8996@naver.com</dc:creator>
  <cp:lastModifiedBy>dlehdtn8996@naver.com</cp:lastModifiedBy>
  <cp:revision>19</cp:revision>
  <dcterms:created xsi:type="dcterms:W3CDTF">2018-11-16T07:29:18Z</dcterms:created>
  <dcterms:modified xsi:type="dcterms:W3CDTF">2018-11-16T10:52:58Z</dcterms:modified>
</cp:coreProperties>
</file>