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1" r:id="rId4"/>
    <p:sldId id="273" r:id="rId5"/>
    <p:sldId id="274" r:id="rId6"/>
    <p:sldId id="276" r:id="rId7"/>
    <p:sldId id="275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8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8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4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4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8DC4-4C53-4862-B818-0A25985E5971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DE43-B726-4909-92A2-E5943B36C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5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eamin/Mentoring/tree/master/Craw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3170" y="1180945"/>
            <a:ext cx="884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Crawling</a:t>
            </a:r>
            <a:endParaRPr lang="ko-KR" altLang="en-US" sz="4000" b="1" spc="-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DB008E-D53B-42BB-BDD2-4F6C45E85CB5}"/>
              </a:ext>
            </a:extLst>
          </p:cNvPr>
          <p:cNvCxnSpPr>
            <a:cxnSpLocks/>
          </p:cNvCxnSpPr>
          <p:nvPr/>
        </p:nvCxnSpPr>
        <p:spPr>
          <a:xfrm>
            <a:off x="1734074" y="2504383"/>
            <a:ext cx="86487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03400" y="721000"/>
            <a:ext cx="8648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3400" y="746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err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ko-KR" altLang="en-US" sz="3600" b="1" spc="-300" dirty="0" err="1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크롤링이란</a:t>
            </a:r>
            <a:r>
              <a:rPr lang="en-US" altLang="ko-KR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721000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</a:t>
            </a:r>
            <a:r>
              <a:rPr lang="ko-KR" altLang="en-US" b="1" dirty="0" smtClean="0"/>
              <a:t> 상에서 정보를 자동적으로 수집하는 행위</a:t>
            </a:r>
            <a:endParaRPr lang="ko-KR" altLang="en-US" b="1" dirty="0"/>
          </a:p>
        </p:txBody>
      </p:sp>
      <p:pic>
        <p:nvPicPr>
          <p:cNvPr id="1026" name="Picture 2" descr="대답하는, 웹 페이지, 웹 사이트, 모바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547532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03400" y="721000"/>
            <a:ext cx="8648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3400" y="746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err="1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웹크롤링이란</a:t>
            </a:r>
            <a:r>
              <a:rPr lang="en-US" altLang="ko-KR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721000"/>
            <a:ext cx="864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페이지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웹 상에서 </a:t>
            </a:r>
            <a:r>
              <a:rPr lang="en-US" altLang="ko-KR" b="1" dirty="0" smtClean="0"/>
              <a:t>HTML</a:t>
            </a:r>
            <a:r>
              <a:rPr lang="ko-KR" altLang="en-US" dirty="0" smtClean="0"/>
              <a:t>이라는 언어로 만들어진 문서</a:t>
            </a:r>
            <a:endParaRPr lang="en-US" altLang="ko-KR" dirty="0" smtClean="0"/>
          </a:p>
        </p:txBody>
      </p:sp>
      <p:pic>
        <p:nvPicPr>
          <p:cNvPr id="2050" name="Picture 2" descr="서버, 웹, 네트워크, 데이터, 컴퓨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82" y="2951019"/>
            <a:ext cx="2114649" cy="24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, Www, 충돌, 관리자, 에서, 정보, 감염, 스미스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2" y="3163522"/>
            <a:ext cx="1228561" cy="5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455621" y="3821242"/>
            <a:ext cx="3186485" cy="3268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4455622" y="4413968"/>
            <a:ext cx="3186484" cy="3268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구글, 검색 엔진, 브라우저, 검색, 인터넷, Www, Http, 웹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51" y="4776673"/>
            <a:ext cx="1967798" cy="12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노트북, 수첩, 컴퓨터, 블랙, 전자 제품, 휴대용, 키보드, 모니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3396204"/>
            <a:ext cx="2566447" cy="175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03400" y="721000"/>
            <a:ext cx="8648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3400" y="746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err="1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웹크롤링이란</a:t>
            </a:r>
            <a:r>
              <a:rPr lang="en-US" altLang="ko-KR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721000"/>
            <a:ext cx="8648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HTTP</a:t>
            </a:r>
          </a:p>
          <a:p>
            <a:endParaRPr lang="en-US" altLang="ko-KR" dirty="0"/>
          </a:p>
          <a:p>
            <a:r>
              <a:rPr lang="ko-KR" altLang="en-US" dirty="0" smtClean="0"/>
              <a:t>서버와 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사이에서 정보를 주고 받기 위한 </a:t>
            </a:r>
            <a:r>
              <a:rPr lang="ko-KR" altLang="en-US" b="1" dirty="0" smtClean="0"/>
              <a:t>규약</a:t>
            </a:r>
            <a:endParaRPr lang="en-US" altLang="ko-KR" b="1" dirty="0" smtClean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존재하지만 </a:t>
            </a:r>
            <a:r>
              <a:rPr lang="en-US" altLang="ko-KR" b="1" dirty="0" smtClean="0"/>
              <a:t>GET</a:t>
            </a:r>
            <a:r>
              <a:rPr lang="ko-KR" altLang="en-US" dirty="0" smtClean="0"/>
              <a:t>과 </a:t>
            </a:r>
            <a:r>
              <a:rPr lang="en-US" altLang="ko-KR" b="1" dirty="0" smtClean="0"/>
              <a:t>POST</a:t>
            </a:r>
            <a:r>
              <a:rPr lang="ko-KR" altLang="en-US" dirty="0" smtClean="0"/>
              <a:t>로 이루어져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GET</a:t>
            </a:r>
          </a:p>
          <a:p>
            <a:r>
              <a:rPr lang="en-US" altLang="ko-KR" dirty="0" smtClean="0"/>
              <a:t>Body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만으로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요청에 길이 제약이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ex)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en-US" altLang="ko-KR" dirty="0" smtClean="0"/>
              <a:t>://hallym/index.html?id=5&amp;pagenum=2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? : </a:t>
            </a:r>
            <a:r>
              <a:rPr lang="ko-KR" altLang="en-US" dirty="0" smtClean="0"/>
              <a:t>뒤에부터 쿼리 문자열이 올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&amp; : </a:t>
            </a:r>
            <a:r>
              <a:rPr lang="ko-KR" altLang="en-US" dirty="0" smtClean="0"/>
              <a:t>각 쿼리를 구분하기 위함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b="1" dirty="0" smtClean="0"/>
              <a:t>POST</a:t>
            </a:r>
          </a:p>
          <a:p>
            <a:r>
              <a:rPr lang="en-US" altLang="ko-KR" dirty="0" smtClean="0"/>
              <a:t>Body</a:t>
            </a:r>
            <a:r>
              <a:rPr lang="ko-KR" altLang="en-US" dirty="0" smtClean="0"/>
              <a:t>안에 담아서 전송한다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요청에 길이 제약이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중요한 데이터를 다루기 위해 사용한다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62" y="2369126"/>
            <a:ext cx="4308127" cy="3261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0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03400" y="721000"/>
            <a:ext cx="8648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3400" y="746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err="1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웹크롤링이란</a:t>
            </a:r>
            <a:r>
              <a:rPr lang="en-US" altLang="ko-KR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721000"/>
            <a:ext cx="8648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크롤링할 데이터를 찾아보자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크롤링할 데이터를 불러오자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크롤링할 데이터를 분석하자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 err="1" smtClean="0"/>
              <a:t>크롤링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87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03400" y="721000"/>
            <a:ext cx="8648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3400" y="746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err="1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크롤링이란</a:t>
            </a:r>
            <a:r>
              <a:rPr lang="en-US" altLang="ko-KR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721000"/>
            <a:ext cx="8648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b="1" dirty="0" smtClean="0"/>
              <a:t>requests</a:t>
            </a:r>
            <a:endParaRPr lang="en-US" altLang="ko-KR" sz="2400" b="1" dirty="0" smtClean="0"/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 request</a:t>
            </a:r>
            <a:r>
              <a:rPr lang="ko-KR" altLang="en-US" dirty="0" smtClean="0"/>
              <a:t>를 보낼 수 있는 라이브러리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처음에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 긁어 오기 위해서 사용한다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코드가 간결하다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b="1" dirty="0" smtClean="0"/>
              <a:t>beautiful</a:t>
            </a:r>
            <a:r>
              <a:rPr lang="en-US" altLang="ko-KR" sz="2400" b="1" dirty="0" smtClean="0"/>
              <a:t> </a:t>
            </a:r>
            <a:r>
              <a:rPr lang="en-US" altLang="ko-KR" sz="3200" b="1" dirty="0" smtClean="0"/>
              <a:t>Soup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parsing</a:t>
            </a:r>
            <a:r>
              <a:rPr lang="ko-KR" altLang="en-US" dirty="0" smtClean="0"/>
              <a:t>을 도와주는 라이브러리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3200" b="1" dirty="0" smtClean="0"/>
              <a:t>selenium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브라우저를 자동화 시켜주는 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느리다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72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03400" y="721000"/>
            <a:ext cx="8648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3400" y="746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err="1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웹크롤링이란</a:t>
            </a:r>
            <a:r>
              <a:rPr lang="en-US" altLang="ko-KR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721000"/>
            <a:ext cx="8648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conda</a:t>
            </a:r>
            <a:r>
              <a:rPr lang="en-US" altLang="ko-KR" sz="2400" dirty="0" smtClean="0"/>
              <a:t> create --name &lt;NAME&gt; python=3.6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pip install bs4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pip install requests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8969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803400" y="721000"/>
            <a:ext cx="86487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3400" y="746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진행</a:t>
            </a:r>
            <a:r>
              <a:rPr lang="en-US" altLang="ko-KR" sz="3600" b="1" spc="-300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3600" b="1" spc="-30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3400" y="721000"/>
            <a:ext cx="8648700" cy="112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03400" y="3153960"/>
            <a:ext cx="8648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https://github.com/jjeamin/Mentoring/tree/master/Crawling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01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</TotalTime>
  <Words>166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재민</dc:creator>
  <cp:lastModifiedBy>정 재민</cp:lastModifiedBy>
  <cp:revision>297</cp:revision>
  <dcterms:created xsi:type="dcterms:W3CDTF">2019-09-01T07:41:51Z</dcterms:created>
  <dcterms:modified xsi:type="dcterms:W3CDTF">2019-11-05T15:50:16Z</dcterms:modified>
</cp:coreProperties>
</file>