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밑바닥부터 시작하는 </a:t>
            </a:r>
            <a:r>
              <a:rPr lang="ko-KR" alt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_1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20195168</a:t>
            </a:r>
          </a:p>
          <a:p>
            <a:pPr algn="r"/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</a:rPr>
              <a:t>박서정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980728"/>
            <a:ext cx="1548172" cy="36004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다층     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퍼셉트론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99792" y="1412776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x1</a:t>
            </a:r>
            <a:endParaRPr lang="ko-KR" altLang="en-US" sz="1600" dirty="0"/>
          </a:p>
        </p:txBody>
      </p:sp>
      <p:sp>
        <p:nvSpPr>
          <p:cNvPr id="8" name="타원 7"/>
          <p:cNvSpPr/>
          <p:nvPr/>
        </p:nvSpPr>
        <p:spPr>
          <a:xfrm>
            <a:off x="2699792" y="2924149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x2</a:t>
            </a:r>
            <a:endParaRPr lang="ko-KR" altLang="en-US" sz="1600" dirty="0"/>
          </a:p>
        </p:txBody>
      </p:sp>
      <p:sp>
        <p:nvSpPr>
          <p:cNvPr id="9" name="타원 8"/>
          <p:cNvSpPr/>
          <p:nvPr/>
        </p:nvSpPr>
        <p:spPr>
          <a:xfrm>
            <a:off x="4644008" y="1408381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4644008" y="291975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1" name="타원 10"/>
          <p:cNvSpPr/>
          <p:nvPr/>
        </p:nvSpPr>
        <p:spPr>
          <a:xfrm>
            <a:off x="7092280" y="2200469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stCxn id="7" idx="6"/>
            <a:endCxn id="9" idx="2"/>
          </p:cNvCxnSpPr>
          <p:nvPr/>
        </p:nvCxnSpPr>
        <p:spPr>
          <a:xfrm flipV="1">
            <a:off x="3707904" y="1912437"/>
            <a:ext cx="936104" cy="4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6"/>
            <a:endCxn id="10" idx="2"/>
          </p:cNvCxnSpPr>
          <p:nvPr/>
        </p:nvCxnSpPr>
        <p:spPr>
          <a:xfrm>
            <a:off x="3707904" y="1916832"/>
            <a:ext cx="936104" cy="1506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6"/>
            <a:endCxn id="9" idx="2"/>
          </p:cNvCxnSpPr>
          <p:nvPr/>
        </p:nvCxnSpPr>
        <p:spPr>
          <a:xfrm flipV="1">
            <a:off x="3707904" y="1912437"/>
            <a:ext cx="936104" cy="1515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6"/>
            <a:endCxn id="10" idx="2"/>
          </p:cNvCxnSpPr>
          <p:nvPr/>
        </p:nvCxnSpPr>
        <p:spPr>
          <a:xfrm flipV="1">
            <a:off x="3707904" y="3423810"/>
            <a:ext cx="936104" cy="4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6"/>
            <a:endCxn id="11" idx="2"/>
          </p:cNvCxnSpPr>
          <p:nvPr/>
        </p:nvCxnSpPr>
        <p:spPr>
          <a:xfrm>
            <a:off x="5652120" y="1912437"/>
            <a:ext cx="1440160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6"/>
            <a:endCxn id="11" idx="2"/>
          </p:cNvCxnSpPr>
          <p:nvPr/>
        </p:nvCxnSpPr>
        <p:spPr>
          <a:xfrm flipV="1">
            <a:off x="5652120" y="2704525"/>
            <a:ext cx="1440160" cy="719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2843808" y="620688"/>
            <a:ext cx="720080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0</a:t>
            </a:r>
            <a:r>
              <a:rPr lang="ko-KR" altLang="en-US" sz="1600" dirty="0" smtClean="0"/>
              <a:t>층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88024" y="620688"/>
            <a:ext cx="720080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 smtClean="0"/>
              <a:t>층</a:t>
            </a:r>
            <a:endParaRPr lang="ko-KR" altLang="en-US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36296" y="620688"/>
            <a:ext cx="720080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 smtClean="0"/>
              <a:t>층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79712" y="464355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단층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퍼셉트론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선형 영역만 표현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다층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퍼셉트론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비선형 영역도 표현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다음주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476672"/>
            <a:ext cx="6768752" cy="55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3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시그모이드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다차원 배열의 계산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구현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출력층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설계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소프트맥스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손글씨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숫자 인식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9912" y="1700808"/>
            <a:ext cx="1512168" cy="504056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835696" y="2636912"/>
            <a:ext cx="1080120" cy="360040"/>
          </a:xfrm>
        </p:spPr>
        <p:txBody>
          <a:bodyPr anchor="ctr">
            <a:noAutofit/>
          </a:bodyPr>
          <a:lstStyle/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35696" y="2420888"/>
            <a:ext cx="554461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4"/>
          <p:cNvSpPr txBox="1">
            <a:spLocks/>
          </p:cNvSpPr>
          <p:nvPr/>
        </p:nvSpPr>
        <p:spPr>
          <a:xfrm>
            <a:off x="4067944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부제목 4"/>
          <p:cNvSpPr txBox="1">
            <a:spLocks/>
          </p:cNvSpPr>
          <p:nvPr/>
        </p:nvSpPr>
        <p:spPr>
          <a:xfrm>
            <a:off x="6278299" y="2636912"/>
            <a:ext cx="10801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부제목 4"/>
          <p:cNvSpPr txBox="1">
            <a:spLocks/>
          </p:cNvSpPr>
          <p:nvPr/>
        </p:nvSpPr>
        <p:spPr>
          <a:xfrm>
            <a:off x="1655676" y="3212975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3887924" y="3212975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/>
          <p:cNvSpPr txBox="1">
            <a:spLocks/>
          </p:cNvSpPr>
          <p:nvPr/>
        </p:nvSpPr>
        <p:spPr>
          <a:xfrm>
            <a:off x="6098279" y="3212975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3617640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문법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넘파이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matplotlib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부제목 4"/>
          <p:cNvSpPr txBox="1">
            <a:spLocks/>
          </p:cNvSpPr>
          <p:nvPr/>
        </p:nvSpPr>
        <p:spPr>
          <a:xfrm>
            <a:off x="4207111" y="3717032"/>
            <a:ext cx="14401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논리 회로 구현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다층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퍼셉트론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ko-KR" altLang="en-US" sz="1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/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기본 문법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부제목 4"/>
          <p:cNvSpPr txBox="1">
            <a:spLocks/>
          </p:cNvSpPr>
          <p:nvPr/>
        </p:nvSpPr>
        <p:spPr>
          <a:xfrm>
            <a:off x="1907704" y="188640"/>
            <a:ext cx="6264696" cy="6372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산술 연산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+, -, *, /, **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등의 연산 가능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자료형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변수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type()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동적언어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리스트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 = [ 1, 2, 3, 4, 5 ]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슬라이싱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 [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시작인덱스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끝인덱스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+1 ]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-1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마지막 원소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딕셔너리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{ key : value }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쌍씩 저장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If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조건문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For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반복문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함수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기본 문법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979712" y="482962"/>
            <a:ext cx="525658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부제목 4"/>
          <p:cNvSpPr txBox="1">
            <a:spLocks/>
          </p:cNvSpPr>
          <p:nvPr/>
        </p:nvSpPr>
        <p:spPr>
          <a:xfrm>
            <a:off x="1763688" y="188640"/>
            <a:ext cx="6912768" cy="623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산술 연산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자료형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변수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리스트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슬라이싱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딕셔너리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If </a:t>
            </a: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조건문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조건에 따라 처리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if 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조건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: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. . . .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실행문장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For </a:t>
            </a:r>
            <a:r>
              <a:rPr lang="ko-KR" alt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반복문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for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반복 조건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. . . 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반복 실행 문장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함수 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특정 기능을 수행하는 일련의 명령들을 묶어놓은 것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인수를 취할 수 있고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‘+’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문자열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이어붙임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함수명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: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. . . .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실행문장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</a:p>
          <a:p>
            <a:pPr lvl="1" algn="l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 . . . .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__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init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__ (self,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매개변수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1, … ) :  //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생성자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. . . .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def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메서드 이름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(self,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매개변수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… ) :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09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넘파이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88640"/>
            <a:ext cx="67687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가져오기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as np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배열 생성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np.array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리스트를 인수로 받아 배열을 반환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배열의 산술 연산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 배열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).shape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행렬의 차원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dtype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원소의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브로드캐스트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차원이 다른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배열끼리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원소 접근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인덱스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평탄화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).flatten()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행렬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1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 배열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[딥러닝] CNN과 RNN, 브로드캐스트, matplotli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33865"/>
            <a:ext cx="3552329" cy="50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27933" y="1420034"/>
            <a:ext cx="676875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시각화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matplotlib.pyplot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 그리기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plt.xlabel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축이름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plt.ylabel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(y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축이름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plt.plt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파이썬</a:t>
            </a:r>
            <a:r>
              <a:rPr lang="en-US" altLang="ko-KR" sz="24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en-US" altLang="ko-KR" sz="1800" dirty="0" err="1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matplotlib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3312368" cy="2848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717032"/>
            <a:ext cx="3312368" cy="2848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064" y="2204864"/>
            <a:ext cx="26642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plt.title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plt.legend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범례 추가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정의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444667"/>
            <a:ext cx="67687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인공 뉴런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다수의 신호를 입력으로 받아 하나의 신호로 출력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23728" y="1772816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x1</a:t>
            </a:r>
            <a:endParaRPr lang="ko-KR" altLang="en-US" sz="3200" dirty="0"/>
          </a:p>
        </p:txBody>
      </p:sp>
      <p:sp>
        <p:nvSpPr>
          <p:cNvPr id="9" name="타원 8"/>
          <p:cNvSpPr/>
          <p:nvPr/>
        </p:nvSpPr>
        <p:spPr>
          <a:xfrm>
            <a:off x="2131343" y="3573016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x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" name="타원 7"/>
          <p:cNvSpPr/>
          <p:nvPr/>
        </p:nvSpPr>
        <p:spPr>
          <a:xfrm>
            <a:off x="5436096" y="2564904"/>
            <a:ext cx="1440160" cy="14401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y</a:t>
            </a:r>
            <a:endParaRPr lang="ko-KR" altLang="en-US" sz="3200" dirty="0"/>
          </a:p>
        </p:txBody>
      </p:sp>
      <p:cxnSp>
        <p:nvCxnSpPr>
          <p:cNvPr id="11" name="직선 화살표 연결선 10"/>
          <p:cNvCxnSpPr>
            <a:stCxn id="6" idx="6"/>
            <a:endCxn id="8" idx="2"/>
          </p:cNvCxnSpPr>
          <p:nvPr/>
        </p:nvCxnSpPr>
        <p:spPr>
          <a:xfrm>
            <a:off x="3563888" y="2492896"/>
            <a:ext cx="187220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8" idx="2"/>
          </p:cNvCxnSpPr>
          <p:nvPr/>
        </p:nvCxnSpPr>
        <p:spPr>
          <a:xfrm flipV="1">
            <a:off x="3571503" y="3284984"/>
            <a:ext cx="1864593" cy="1008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234005" y="2564904"/>
            <a:ext cx="864096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11960" y="3789040"/>
            <a:ext cx="864096" cy="36004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32" y="443711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x1,x2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입력신호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출력 신호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w1, w2 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55892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0 (w1x1+w2x2 &lt;= </a:t>
            </a:r>
            <a:r>
              <a:rPr lang="el-GR" altLang="ko-KR" dirty="0" smtClean="0"/>
              <a:t>θ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y =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1 </a:t>
            </a:r>
            <a:r>
              <a:rPr lang="en-US" altLang="ko-KR" dirty="0"/>
              <a:t>(w1x1+w2x2 &gt;</a:t>
            </a:r>
            <a:r>
              <a:rPr lang="en-US" altLang="ko-KR" dirty="0" smtClean="0"/>
              <a:t> </a:t>
            </a:r>
            <a:r>
              <a:rPr lang="el-GR" altLang="ko-KR" dirty="0"/>
              <a:t>θ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왼쪽 중괄호 18"/>
          <p:cNvSpPr/>
          <p:nvPr/>
        </p:nvSpPr>
        <p:spPr>
          <a:xfrm>
            <a:off x="3491880" y="5733256"/>
            <a:ext cx="288032" cy="64807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-4858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980728"/>
            <a:ext cx="1548172" cy="36004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논리 회로 구현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76672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2542"/>
              </p:ext>
            </p:extLst>
          </p:nvPr>
        </p:nvGraphicFramePr>
        <p:xfrm>
          <a:off x="2051720" y="1160748"/>
          <a:ext cx="6096000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7430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4127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6648196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159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8845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85224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5806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93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7704" y="3694787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위의 표 상황을 만족하는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w1, w2, </a:t>
            </a:r>
            <a:r>
              <a:rPr lang="el-G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존재</a:t>
            </a:r>
            <a:r>
              <a:rPr lang="en-US" altLang="ko-KR" dirty="0" smtClean="0"/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378904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ex)  w1 = 0.5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w2 = 0.5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l-G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θ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= 0.7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4204539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NAND, 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w1, w2, </a:t>
            </a:r>
            <a:r>
              <a:rPr lang="el-G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존재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9752" y="522920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        0  ( b + w1x1+w2x2 &lt;= </a:t>
            </a:r>
            <a:r>
              <a:rPr lang="en-US" altLang="ko-KR" dirty="0"/>
              <a:t>0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y =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1  ( b + w1x1+w2x2 </a:t>
            </a:r>
            <a:r>
              <a:rPr lang="en-US" altLang="ko-KR" dirty="0"/>
              <a:t>&gt;</a:t>
            </a:r>
            <a:r>
              <a:rPr lang="en-US" altLang="ko-KR" dirty="0" smtClean="0"/>
              <a:t> 0) </a:t>
            </a:r>
            <a:endParaRPr lang="ko-KR" altLang="en-US" dirty="0"/>
          </a:p>
        </p:txBody>
      </p:sp>
      <p:sp>
        <p:nvSpPr>
          <p:cNvPr id="16" name="왼쪽 중괄호 15"/>
          <p:cNvSpPr/>
          <p:nvPr/>
        </p:nvSpPr>
        <p:spPr>
          <a:xfrm>
            <a:off x="2915816" y="5366829"/>
            <a:ext cx="288032" cy="64807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88224" y="5506199"/>
            <a:ext cx="237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w1, w2 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중요도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 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뉴런 활성 기준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r>
              <a:rPr lang="en-US" altLang="ko-KR" sz="2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-508" y="800708"/>
            <a:ext cx="1548172" cy="360040"/>
          </a:xfrm>
        </p:spPr>
        <p:txBody>
          <a:bodyPr anchor="ctr"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한계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47667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XOR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게이트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63673"/>
              </p:ext>
            </p:extLst>
          </p:nvPr>
        </p:nvGraphicFramePr>
        <p:xfrm>
          <a:off x="2051720" y="1160748"/>
          <a:ext cx="6096000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7430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4127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6648196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159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8845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85224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5806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93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7704" y="3861048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여러 게이트를 조합해 표현 가능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4" y="4653136"/>
            <a:ext cx="3054896" cy="145208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508104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x1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508104" y="54326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x2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6804248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6804248" y="543263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6" name="타원 15"/>
          <p:cNvSpPr/>
          <p:nvPr/>
        </p:nvSpPr>
        <p:spPr>
          <a:xfrm>
            <a:off x="7956376" y="494116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10" idx="6"/>
            <a:endCxn id="13" idx="2"/>
          </p:cNvCxnSpPr>
          <p:nvPr/>
        </p:nvCxnSpPr>
        <p:spPr>
          <a:xfrm>
            <a:off x="6084168" y="486916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6"/>
            <a:endCxn id="15" idx="2"/>
          </p:cNvCxnSpPr>
          <p:nvPr/>
        </p:nvCxnSpPr>
        <p:spPr>
          <a:xfrm>
            <a:off x="6084168" y="4869160"/>
            <a:ext cx="720080" cy="8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6"/>
            <a:endCxn id="13" idx="2"/>
          </p:cNvCxnSpPr>
          <p:nvPr/>
        </p:nvCxnSpPr>
        <p:spPr>
          <a:xfrm flipV="1">
            <a:off x="6084168" y="4869160"/>
            <a:ext cx="720080" cy="85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6"/>
            <a:endCxn id="15" idx="2"/>
          </p:cNvCxnSpPr>
          <p:nvPr/>
        </p:nvCxnSpPr>
        <p:spPr>
          <a:xfrm>
            <a:off x="6084168" y="572067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6"/>
            <a:endCxn id="16" idx="2"/>
          </p:cNvCxnSpPr>
          <p:nvPr/>
        </p:nvCxnSpPr>
        <p:spPr>
          <a:xfrm>
            <a:off x="7380312" y="4869160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6"/>
            <a:endCxn id="16" idx="2"/>
          </p:cNvCxnSpPr>
          <p:nvPr/>
        </p:nvCxnSpPr>
        <p:spPr>
          <a:xfrm flipV="1">
            <a:off x="7380312" y="5229200"/>
            <a:ext cx="576064" cy="49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530</Words>
  <Application>Microsoft Office PowerPoint</Application>
  <PresentationFormat>화면 슬라이드 쇼(4:3)</PresentationFormat>
  <Paragraphs>182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고딕 Std B</vt:lpstr>
      <vt:lpstr>나눔고딕</vt:lpstr>
      <vt:lpstr>나눔고딕 ExtraBold</vt:lpstr>
      <vt:lpstr>맑은 고딕</vt:lpstr>
      <vt:lpstr>Arial</vt:lpstr>
      <vt:lpstr>Wingdings</vt:lpstr>
      <vt:lpstr>Office 테마</vt:lpstr>
      <vt:lpstr>[밑바닥부터 시작하는 딥러닝_1]</vt:lpstr>
      <vt:lpstr>[목 차]</vt:lpstr>
      <vt:lpstr>[파이썬]</vt:lpstr>
      <vt:lpstr>[파이썬]</vt:lpstr>
      <vt:lpstr>[파이썬]</vt:lpstr>
      <vt:lpstr>[파이썬]</vt:lpstr>
      <vt:lpstr>[퍼셉트론]</vt:lpstr>
      <vt:lpstr>[퍼셉트론]</vt:lpstr>
      <vt:lpstr>[퍼셉트론]</vt:lpstr>
      <vt:lpstr>[퍼셉트론]</vt:lpstr>
      <vt:lpstr>[다음주]</vt:lpstr>
      <vt:lpstr>[감사합니다.]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박서정</cp:lastModifiedBy>
  <cp:revision>31</cp:revision>
  <dcterms:created xsi:type="dcterms:W3CDTF">2014-05-11T04:19:55Z</dcterms:created>
  <dcterms:modified xsi:type="dcterms:W3CDTF">2020-10-31T20:50:46Z</dcterms:modified>
</cp:coreProperties>
</file>