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B5328-CC3D-4544-992F-776055E38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14E89-E7CC-4ADF-A921-1FCE04319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D792C-B6BB-4F71-B774-85D23A58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0C4B4-1ECB-43D8-8C08-EEEDF65C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DBA1E-4BC5-4ED7-8155-F830C0F9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5C9F5-BCAB-4ABD-9DFA-ABB697AA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E4F74C-2EB2-42DD-8EAB-9E5DB8D9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FFACF-F80F-4AD7-9968-9602A9A8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C9703-E8C1-4D17-B2B0-38B0BA8E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05A02-4316-44E5-9BF2-B098BA3F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87A3A-6137-4FE8-A58F-F04A8505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44741-AC27-4E0D-917F-8AFD4C73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342E1-487E-4063-B1B9-42F4EAA9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AF8FA-DAA2-47E0-9612-4776E643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08262-8D0C-4C51-9665-48DF054D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7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AAB03-2B1D-4CE6-B32A-3217D3F7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09470-3F84-40D9-A965-441AAD1A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80CCE-5DE4-4E69-BC0B-28189EE2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7D0C2-3B12-44F8-9B50-EBCFB1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8E12E-B290-4052-8217-FEFCCD45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3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FA2EF-9FE0-4605-9E8F-31AD945F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C41A3-8EA1-4583-9E46-79517171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1DB1C-9D93-4B24-85F1-7B753C02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5001E-A6D7-4A83-A8C1-392B399A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13FC9-44A4-40DA-BBD5-F9784C2E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8079-F09B-414E-8156-087424D3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C83FE-06B1-4C38-85C9-61F3BBEAB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C1FD4-30CD-4C61-8003-954FDA1FE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C9849-9766-47AD-9EEC-D8068600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DAC98-D35D-4C5C-928D-8D7C27E7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49995-8208-49C2-B62A-B129A448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9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F580A-2E71-4060-84AC-B4936DBD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F350-8D54-4EF7-B0AE-43C6BD93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0D3AB-BEFE-4273-A49F-7AAB83FFA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3062C3-BFD0-4854-BB58-683646FDE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01330-151E-46C7-BE2B-1CD3C12D2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17CC53-C5D6-4B24-B250-1CB4E8E6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C8CA80-6C7F-41BA-A27A-EF647DAC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6BF665-0674-4E4A-B7D7-042FDD3B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EBF3-0573-4390-8A40-39E663C3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56CEC2-6961-4123-93ED-D5028258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956322-84BD-48D5-92D8-20D8CDD1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EA6F99-0EB0-49F2-B451-87907D56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D6E297-6523-44F8-A597-327019E5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786898-7115-4C6B-9417-05228DDD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A1573-76B9-4F06-9AC8-A5DD5CBC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5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A69A-0E43-4BCE-924F-7C176D9E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7F81A-DC80-4473-B139-4131F36E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18FE7-E99A-492D-AE09-507CBD8D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6157C-AAA3-4786-A524-366382F2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AD42C-A8A0-40CD-B8BF-4376285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C7FA6-1EAA-4D8E-A9B0-DA776889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7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68F4-4E7A-435C-98FD-7851DA07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045290-E4E1-4E22-A4E7-9703B0CD6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574D1-1594-4303-8ACD-90955A86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3744E-E0EF-4E6C-A3C7-15AE6E26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9EA28-F3AC-4B60-A6CB-10EDA3DE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D27AF-C4EC-4EDD-BEAF-AD575711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4E97DA-29F3-4FAD-B426-F9750B0D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2992F-67D2-4961-AAC8-3F463E79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EC6B6-675B-4B16-AB6A-31E1DCE5B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03B5-7553-4692-92CD-9101E1FC255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FC924-6114-43D6-9EB1-B8EE51B5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E24E1-8F0C-46EE-86E6-C137FD9BB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5C47A-D5E5-4BF7-A84B-10FA7E65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2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0D5C-B227-42AC-9B8F-286F730A0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공공데이터를 활용한 지하철 역 주변 시설 검색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918DA-AB4A-450B-8422-A976CACFD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08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0D5C-B227-42AC-9B8F-286F730A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6" y="566551"/>
            <a:ext cx="10829365" cy="75126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/>
              <a:t>XML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918DA-AB4A-450B-8422-A976CACFD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76" y="1880814"/>
            <a:ext cx="9950824" cy="3910385"/>
          </a:xfrm>
        </p:spPr>
        <p:txBody>
          <a:bodyPr/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XML (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Helvetica Neue"/>
              </a:rPr>
              <a:t>eXtensible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 Markup Language)</a:t>
            </a:r>
          </a:p>
          <a:p>
            <a:pPr algn="l"/>
            <a:endParaRPr lang="en-US" altLang="ko-KR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W3C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에서 개발</a:t>
            </a:r>
            <a:endParaRPr lang="en-US" altLang="ko-KR" dirty="0">
              <a:solidFill>
                <a:srgbClr val="333333"/>
              </a:solidFill>
              <a:latin typeface="Helvetica Neue"/>
            </a:endParaRPr>
          </a:p>
          <a:p>
            <a:pPr marL="342900" indent="-342900" algn="l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사람과 기계가 모두 읽을 수 있는 형식</a:t>
            </a:r>
            <a:endParaRPr lang="en-US" altLang="ko-KR" dirty="0">
              <a:solidFill>
                <a:srgbClr val="333333"/>
              </a:solidFill>
              <a:latin typeface="Helvetica Neue"/>
            </a:endParaRPr>
          </a:p>
          <a:p>
            <a:pPr marL="342900" indent="-342900" algn="l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데이터를 문서화하는 규칙을 정의한 마크업 언어</a:t>
            </a:r>
            <a:endParaRPr lang="en-US" altLang="ko-KR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866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0D5C-B227-42AC-9B8F-286F730A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6" y="566551"/>
            <a:ext cx="11286565" cy="75126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/>
              <a:t>XML </a:t>
            </a:r>
            <a:r>
              <a:rPr lang="ko-KR" altLang="en-US" sz="3000" dirty="0"/>
              <a:t>데이터를 얻어오는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918DA-AB4A-450B-8422-A976CACFD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76" y="1880814"/>
            <a:ext cx="9950824" cy="391038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Crawling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 err="1"/>
              <a:t>Jsoup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/>
              <a:t>2. Data</a:t>
            </a:r>
            <a:r>
              <a:rPr lang="ko-KR" altLang="en-US" dirty="0"/>
              <a:t> </a:t>
            </a:r>
            <a:r>
              <a:rPr lang="en-US" altLang="ko-KR" dirty="0"/>
              <a:t>Parsing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/>
              <a:t>DOM (Document Object Model)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/>
              <a:t>SAX (Simple API for XML)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/>
              <a:t>Json Parser</a:t>
            </a:r>
          </a:p>
        </p:txBody>
      </p:sp>
    </p:spTree>
    <p:extLst>
      <p:ext uri="{BB962C8B-B14F-4D97-AF65-F5344CB8AC3E}">
        <p14:creationId xmlns:p14="http://schemas.microsoft.com/office/powerpoint/2010/main" val="17137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0D5C-B227-42AC-9B8F-286F730A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8" y="259976"/>
            <a:ext cx="11286565" cy="75126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/>
              <a:t>Parsing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918DA-AB4A-450B-8422-A976CACFD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76" y="1452283"/>
            <a:ext cx="10641106" cy="51816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ko-KR" altLang="en-US" dirty="0"/>
              <a:t>언어학</a:t>
            </a:r>
            <a:endParaRPr lang="en-US" altLang="ko-KR" dirty="0"/>
          </a:p>
          <a:p>
            <a:pPr algn="l"/>
            <a:r>
              <a:rPr lang="en-US" altLang="ko-KR" dirty="0"/>
              <a:t>    </a:t>
            </a:r>
            <a:r>
              <a:rPr lang="ko-KR" altLang="en-US" dirty="0"/>
              <a:t>구문분석</a:t>
            </a:r>
            <a:r>
              <a:rPr lang="en-US" altLang="ko-KR" dirty="0"/>
              <a:t>. </a:t>
            </a:r>
            <a:r>
              <a:rPr lang="ko-KR" altLang="en-US" dirty="0"/>
              <a:t>문장을 이루고 있는 구성 성분으로 분해하고 그들 사이의 위계 관계를 분석하여 문장의 구조를 결정</a:t>
            </a:r>
            <a:endParaRPr lang="en-US" altLang="ko-KR" dirty="0"/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데이터를 조립해 원하는 데이터를 빼내 프로그램 만드는 것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컴퓨터 과학</a:t>
            </a:r>
            <a:endParaRPr lang="en-US" altLang="ko-KR" dirty="0"/>
          </a:p>
          <a:p>
            <a:pPr algn="l"/>
            <a:r>
              <a:rPr lang="en-US" altLang="ko-KR" dirty="0"/>
              <a:t>     </a:t>
            </a:r>
            <a:r>
              <a:rPr lang="ko-KR" altLang="en-US" dirty="0"/>
              <a:t>일련의 문자열을 </a:t>
            </a:r>
            <a:r>
              <a:rPr lang="ko-KR" altLang="en-US" dirty="0" err="1"/>
              <a:t>의미있는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r>
              <a:rPr lang="ko-KR" altLang="en-US" dirty="0"/>
              <a:t>으로 분해하고</a:t>
            </a:r>
            <a:r>
              <a:rPr lang="en-US" altLang="ko-KR" dirty="0"/>
              <a:t>, </a:t>
            </a:r>
            <a:r>
              <a:rPr lang="ko-KR" altLang="en-US" dirty="0"/>
              <a:t>그것들만 이루어진 </a:t>
            </a:r>
            <a:r>
              <a:rPr lang="en-US" altLang="ko-KR" dirty="0"/>
              <a:t>Parse tree</a:t>
            </a:r>
            <a:r>
              <a:rPr lang="ko-KR" altLang="en-US" dirty="0"/>
              <a:t>를 만드는 것 </a:t>
            </a:r>
            <a:endParaRPr lang="en-US" altLang="ko-KR" dirty="0"/>
          </a:p>
          <a:p>
            <a:pPr algn="l"/>
            <a:r>
              <a:rPr lang="en-US" altLang="ko-KR" dirty="0"/>
              <a:t>-&gt; </a:t>
            </a:r>
            <a:r>
              <a:rPr lang="ko-KR" altLang="en-US" dirty="0"/>
              <a:t>어떤 문장을 분석하거나 관계를 해석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XML parser</a:t>
            </a:r>
            <a:r>
              <a:rPr lang="ko-KR" altLang="en-US" dirty="0"/>
              <a:t>는 </a:t>
            </a:r>
            <a:r>
              <a:rPr lang="en-US" altLang="ko-KR" dirty="0"/>
              <a:t>xml </a:t>
            </a:r>
            <a:r>
              <a:rPr lang="ko-KR" altLang="en-US" dirty="0"/>
              <a:t>문서가 </a:t>
            </a:r>
            <a:r>
              <a:rPr lang="en-US" altLang="ko-KR" dirty="0"/>
              <a:t>xml </a:t>
            </a:r>
            <a:r>
              <a:rPr lang="ko-KR" altLang="en-US" dirty="0"/>
              <a:t>문법에 맞게 잘 작성되었는지 검사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즉</a:t>
            </a:r>
            <a:r>
              <a:rPr lang="en-US" altLang="ko-KR" dirty="0"/>
              <a:t>, xml </a:t>
            </a:r>
            <a:r>
              <a:rPr lang="ko-KR" altLang="en-US" dirty="0"/>
              <a:t>문서를 읽고 해석하여 </a:t>
            </a:r>
            <a:r>
              <a:rPr lang="ko-KR" altLang="en-US" dirty="0" err="1"/>
              <a:t>태그명</a:t>
            </a:r>
            <a:r>
              <a:rPr lang="en-US" altLang="ko-KR" dirty="0"/>
              <a:t>, </a:t>
            </a:r>
            <a:r>
              <a:rPr lang="ko-KR" altLang="en-US" dirty="0" err="1"/>
              <a:t>속성명</a:t>
            </a:r>
            <a:r>
              <a:rPr lang="en-US" altLang="ko-KR" dirty="0"/>
              <a:t>, </a:t>
            </a:r>
            <a:r>
              <a:rPr lang="ko-KR" altLang="en-US" dirty="0"/>
              <a:t>속성값 등 내용을 분리해 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835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0D5C-B227-42AC-9B8F-286F730A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8" y="259976"/>
            <a:ext cx="11286565" cy="75126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/>
              <a:t>DOM vs SAX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46E662-54D5-481A-A4E5-B46ACC831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02" y="1419554"/>
            <a:ext cx="6670196" cy="45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0D5C-B227-42AC-9B8F-286F730A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8" y="259976"/>
            <a:ext cx="11286565" cy="75126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/>
              <a:t>DOM vs SAX</a:t>
            </a:r>
            <a:endParaRPr lang="ko-KR" altLang="en-US" sz="3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E8B10BA-B366-49D9-8289-E441A59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78" y="1657830"/>
            <a:ext cx="9358201" cy="41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0D5C-B227-42AC-9B8F-286F730A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8" y="259976"/>
            <a:ext cx="11286565" cy="75126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/>
              <a:t>Android XML parser</a:t>
            </a:r>
            <a:endParaRPr lang="ko-KR" altLang="en-US" sz="3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2DAAFFB-9F16-47D9-85A4-512FCF25DD8C}"/>
              </a:ext>
            </a:extLst>
          </p:cNvPr>
          <p:cNvSpPr txBox="1">
            <a:spLocks/>
          </p:cNvSpPr>
          <p:nvPr/>
        </p:nvSpPr>
        <p:spPr>
          <a:xfrm>
            <a:off x="528918" y="1767931"/>
            <a:ext cx="11286565" cy="1055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 err="1"/>
              <a:t>XmlPullPaserFactory</a:t>
            </a:r>
            <a:endParaRPr lang="en-US" altLang="ko-KR" sz="3000" dirty="0"/>
          </a:p>
          <a:p>
            <a:pPr algn="l"/>
            <a:endParaRPr lang="en-US" altLang="ko-KR" sz="3000" dirty="0"/>
          </a:p>
          <a:p>
            <a:pPr algn="l"/>
            <a:r>
              <a:rPr lang="en-US" altLang="ko-KR" sz="3000" dirty="0" err="1"/>
              <a:t>XmlPullParser</a:t>
            </a:r>
            <a:endParaRPr lang="ko-KR" altLang="en-US" sz="3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E0006B9-31E7-45A4-97FE-7E205DD0427A}"/>
              </a:ext>
            </a:extLst>
          </p:cNvPr>
          <p:cNvSpPr txBox="1">
            <a:spLocks/>
          </p:cNvSpPr>
          <p:nvPr/>
        </p:nvSpPr>
        <p:spPr>
          <a:xfrm>
            <a:off x="528918" y="3580102"/>
            <a:ext cx="11286565" cy="1055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/>
              <a:t>둘 다 처리되는 방식이 비슷하므로 일반 개발자는 아무거나 사용해도 무관</a:t>
            </a:r>
            <a:r>
              <a:rPr lang="en-US" altLang="ko-K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21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0D5C-B227-42AC-9B8F-286F730A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8" y="259976"/>
            <a:ext cx="11286565" cy="75126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/>
              <a:t>SAX</a:t>
            </a:r>
            <a:r>
              <a:rPr lang="ko-KR" altLang="en-US" sz="3000" dirty="0"/>
              <a:t> 처리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4630B-8DF7-45F2-80B4-51AAF8DA4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63" y="1866682"/>
            <a:ext cx="5951620" cy="344127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C94A0EB-C3B1-4510-97E6-F35178F4B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2499279"/>
            <a:ext cx="5270304" cy="17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2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0D5C-B227-42AC-9B8F-286F730A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8" y="259976"/>
            <a:ext cx="11286565" cy="75126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/>
              <a:t>SAX</a:t>
            </a:r>
            <a:r>
              <a:rPr lang="ko-KR" altLang="en-US" sz="3000" dirty="0"/>
              <a:t> 처리 방식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D722825-3C75-431E-9269-4D64A92A2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6" y="114012"/>
            <a:ext cx="4237087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164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Helvetica Neue</vt:lpstr>
      <vt:lpstr>맑은 고딕</vt:lpstr>
      <vt:lpstr>Arial</vt:lpstr>
      <vt:lpstr>Office 테마</vt:lpstr>
      <vt:lpstr>공공데이터를 활용한 지하철 역 주변 시설 검색</vt:lpstr>
      <vt:lpstr>XML</vt:lpstr>
      <vt:lpstr>XML 데이터를 얻어오는 방법</vt:lpstr>
      <vt:lpstr>Parsing</vt:lpstr>
      <vt:lpstr>DOM vs SAX</vt:lpstr>
      <vt:lpstr>DOM vs SAX</vt:lpstr>
      <vt:lpstr>Android XML parser</vt:lpstr>
      <vt:lpstr>SAX 처리 방식</vt:lpstr>
      <vt:lpstr>SAX 처리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공공데이터를 활용한 지하철 역 주변 시설 검색</dc:title>
  <dc:creator>김성곤</dc:creator>
  <cp:lastModifiedBy>김성곤</cp:lastModifiedBy>
  <cp:revision>5</cp:revision>
  <dcterms:created xsi:type="dcterms:W3CDTF">2020-10-29T06:18:55Z</dcterms:created>
  <dcterms:modified xsi:type="dcterms:W3CDTF">2020-10-29T07:36:43Z</dcterms:modified>
</cp:coreProperties>
</file>