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8" r:id="rId7"/>
    <p:sldId id="269" r:id="rId8"/>
    <p:sldId id="270" r:id="rId9"/>
    <p:sldId id="260" r:id="rId10"/>
    <p:sldId id="261" r:id="rId11"/>
    <p:sldId id="262" r:id="rId12"/>
    <p:sldId id="263" r:id="rId13"/>
    <p:sldId id="264" r:id="rId14"/>
    <p:sldId id="265" r:id="rId15"/>
    <p:sldId id="272" r:id="rId16"/>
    <p:sldId id="266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86CDC-7916-4301-82FB-3D9CAEB39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5EF709-0047-402B-8C5F-C38F913D5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142B0-2956-45AC-B82F-870FB331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A0C3-6814-4F6A-AC4E-5CA97A533B08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BC7AD-24B7-4C88-940F-0E207DF4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47866-F368-45B4-B880-1D3CE96D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39D7-AC86-4F63-B7A5-B4AE647A5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1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A4220-D2C8-47DA-86A6-042B845B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4370ED-58CC-41CB-B674-BB0C75BE6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4BBB-FB8C-414D-8A44-CE8841E9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A0C3-6814-4F6A-AC4E-5CA97A533B08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166F6-7A41-4072-BC9E-45125868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3CF2A-8738-4AFF-AEB9-4CC925F3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39D7-AC86-4F63-B7A5-B4AE647A5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4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3E7885-14DE-4FE3-A723-5625FE907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EE6D6B-DC3D-47CB-A472-8CFA59072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46D17-67AD-4A67-A168-70391B10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A0C3-6814-4F6A-AC4E-5CA97A533B08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7E36E-E8C2-47E6-889C-519E0BCE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C3120-B374-4C5A-A6CD-0C074619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39D7-AC86-4F63-B7A5-B4AE647A5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4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66DAB-E53D-45E4-B21D-9D3748AE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F8A72-AD04-453C-AAF0-021BA5EE6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4941E-6132-4291-BDC7-0F499BC0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A0C3-6814-4F6A-AC4E-5CA97A533B08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9A639-3C3A-4F90-8F07-5D2866D0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131E3-5D36-49B0-8E33-70FD47C4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39D7-AC86-4F63-B7A5-B4AE647A5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3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AA54A-AE8E-4BC4-B2CF-0CD33D7F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AF1C83-2AB4-4C89-BE47-5DE45FE16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121B7-DC5B-4E3B-BDE9-9263D6F5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A0C3-6814-4F6A-AC4E-5CA97A533B08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0FA63-80AB-4EEB-9625-1FC5516C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723CD-00DD-4F0C-823E-77747245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39D7-AC86-4F63-B7A5-B4AE647A5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71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EC340-F3BB-40E2-9CDB-026AF2DB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82C3C-5215-4046-BC3C-683D2E528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D83BFD-3472-4EFF-BF71-531054BD9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C5FE39-93E0-4F5A-B66A-47B2AE4A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A0C3-6814-4F6A-AC4E-5CA97A533B08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E85A27-14C0-4369-82C2-D96EBA80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C7B90E-D2A4-4A30-B323-AAD247A5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39D7-AC86-4F63-B7A5-B4AE647A5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2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E5C5D-EA8C-4D2C-8DA5-FA218BB6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46CFE-1A4C-4BAD-AABF-9057F0087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FF15F-9FE8-4DE6-A40D-096C3455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33CF39-1870-4149-92D3-242108E57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403E3D-081F-4B08-A221-DED66A10E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A60C0A-E52D-45E4-B2E0-3B3D1755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A0C3-6814-4F6A-AC4E-5CA97A533B08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6B476A-E1D0-415E-AC5A-BAC03A31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2A35C2-3CCC-43FD-8F83-4043B850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39D7-AC86-4F63-B7A5-B4AE647A5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9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3690E-BFDD-42F5-8C70-8DD15EF8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6C9131-39C8-485A-A7F4-99A70A46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A0C3-6814-4F6A-AC4E-5CA97A533B08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2304FD-4230-4F0A-88FE-A0B725D8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CBBED-E989-4DC7-BB6C-7C5BD5A2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39D7-AC86-4F63-B7A5-B4AE647A5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ED6CFE-1007-4EA8-A325-3937DF5D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A0C3-6814-4F6A-AC4E-5CA97A533B08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99C254-3FDC-42F6-BD65-FF4D6F2C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EA9803-F40C-446B-9C34-CA07A824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39D7-AC86-4F63-B7A5-B4AE647A5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2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E6064-0829-481C-8200-3C609843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603EBE-2D86-4BFC-BDD3-4FA65289C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5AE33E-0CCC-4D42-B788-466EC2F96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ABCBC-9E55-4A04-8FC4-34D3525A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A0C3-6814-4F6A-AC4E-5CA97A533B08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B6C3-4987-41F5-A33B-24D2F88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23CC1D-8C54-4D58-910F-0B428E0E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39D7-AC86-4F63-B7A5-B4AE647A5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7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D4A9A-E4B9-44B9-A751-55646592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0FD906-42EC-4B4F-A2DB-8443E381E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A2E335-DDF6-4050-928C-F1609A1BB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BAF20B-FCEB-431B-821F-09A2D7BB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A0C3-6814-4F6A-AC4E-5CA97A533B08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48D2E-3F61-4DFE-9766-A5FC54A4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381479-5680-46E2-8849-3F3ECF26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39D7-AC86-4F63-B7A5-B4AE647A5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3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5FC91A-DD60-44E3-8D3A-DF794F8F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2827C6-1BAB-4515-8FDB-AB2DE551A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3CC8B-73E8-4744-924C-181DDE722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6A0C3-6814-4F6A-AC4E-5CA97A533B08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AAD2F-F5F0-4458-A357-2B0D62E70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2BC34-E345-4B87-941D-B18801A3D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639D7-AC86-4F63-B7A5-B4AE647A5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6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55D5A7D-30CC-479F-93B3-F3DA53A58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ko-KR" altLang="en-US" dirty="0"/>
              <a:t>공공데이터를 활용한 지하철 역 주변 시설 검색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C540C104-7BB4-4AF1-B6C0-2289D56D2694}"/>
              </a:ext>
            </a:extLst>
          </p:cNvPr>
          <p:cNvSpPr txBox="1">
            <a:spLocks/>
          </p:cNvSpPr>
          <p:nvPr/>
        </p:nvSpPr>
        <p:spPr>
          <a:xfrm>
            <a:off x="8959442" y="4055546"/>
            <a:ext cx="278794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/>
              <a:t>스마트</a:t>
            </a:r>
            <a:r>
              <a:rPr lang="en-US" altLang="ko-KR" sz="1800" dirty="0"/>
              <a:t>IoT</a:t>
            </a:r>
            <a:r>
              <a:rPr lang="ko-KR" altLang="en-US" sz="1800" dirty="0"/>
              <a:t>전공</a:t>
            </a:r>
            <a:endParaRPr lang="en-US" altLang="ko-KR" sz="1800" dirty="0"/>
          </a:p>
          <a:p>
            <a:pPr algn="r"/>
            <a:r>
              <a:rPr lang="en-US" altLang="ko-KR" sz="1800" dirty="0"/>
              <a:t>20165304</a:t>
            </a:r>
          </a:p>
          <a:p>
            <a:pPr algn="r"/>
            <a:r>
              <a:rPr lang="ko-KR" altLang="en-US" sz="1800" dirty="0"/>
              <a:t>김성곤</a:t>
            </a:r>
          </a:p>
        </p:txBody>
      </p:sp>
    </p:spTree>
    <p:extLst>
      <p:ext uri="{BB962C8B-B14F-4D97-AF65-F5344CB8AC3E}">
        <p14:creationId xmlns:p14="http://schemas.microsoft.com/office/powerpoint/2010/main" val="221689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FE8D1-AE6E-4DA3-990C-EBAF70A5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 Map API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1953F2-04F1-4201-B4DE-9C947D3A8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08" y="2298829"/>
            <a:ext cx="4018384" cy="22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1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04C2A-DEFE-49B8-88E4-06705DFF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Adobe XD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B65111-B21F-4931-B6A7-6B53FE05B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534" y="2357534"/>
            <a:ext cx="2142931" cy="21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2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A8919-4A0C-4E4A-AC54-504DF8AA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Awesome Android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8A1B89-9315-41F7-86DD-D450A79A9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33" y="1963316"/>
            <a:ext cx="5862734" cy="293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3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0870F-9E88-441E-8008-82644BE5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962B3-1FF2-4F86-B5FA-262389AB0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909"/>
            <a:ext cx="10515600" cy="3459439"/>
          </a:xfrm>
        </p:spPr>
        <p:txBody>
          <a:bodyPr/>
          <a:lstStyle/>
          <a:p>
            <a:pPr marL="742950" lvl="1" indent="-28575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번거로운 작업 줄어듦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많은 데이터 처리를 하는 인터넷보다 한 가지 일만을 처리하기 때문에 기존 방식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인터넷 검색 방식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보다 엄청난 속도 향상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B95813-CF6A-4422-A543-08C7994C7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1" y="4100628"/>
            <a:ext cx="2162477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D0C29-402C-46C6-AD0C-F7DB1493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및 추가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F6529-4185-4D47-A944-54013A80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지하철 시간표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실시간 지하철 위치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Android Architecture – Design Pattern</a:t>
            </a:r>
          </a:p>
          <a:p>
            <a:endParaRPr lang="en-US" altLang="ko-KR" dirty="0"/>
          </a:p>
          <a:p>
            <a:r>
              <a:rPr lang="en-US" altLang="ko-KR" dirty="0" err="1"/>
              <a:t>Oauth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건물 마다 리뷰 형식 또는 커뮤니티 생성</a:t>
            </a:r>
          </a:p>
        </p:txBody>
      </p:sp>
    </p:spTree>
    <p:extLst>
      <p:ext uri="{BB962C8B-B14F-4D97-AF65-F5344CB8AC3E}">
        <p14:creationId xmlns:p14="http://schemas.microsoft.com/office/powerpoint/2010/main" val="273956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FF795-7F36-4A42-A600-08E2257D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en-US" altLang="ko-KR" dirty="0"/>
              <a:t>Android Architecture – Design Pattern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20326A-D7CE-4F6B-B475-B11696368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28" y="2099310"/>
            <a:ext cx="5595257" cy="370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40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43D5A-C274-4E2E-B679-388311C6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사항 </a:t>
            </a:r>
            <a:r>
              <a:rPr lang="en-US" altLang="ko-KR" dirty="0"/>
              <a:t>- </a:t>
            </a:r>
            <a:r>
              <a:rPr lang="ko-KR" altLang="en-US" dirty="0"/>
              <a:t>리뷰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7A8BFA-B92C-4BE5-AE77-00D93B5BC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61" y="2369975"/>
            <a:ext cx="2612065" cy="26207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6354C1-574A-4A06-9E6C-593D836FF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245" y="2989798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20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6F2E8-75C9-4676-B937-4F2051E0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사항 </a:t>
            </a:r>
            <a:r>
              <a:rPr lang="en-US" altLang="ko-KR" dirty="0"/>
              <a:t>- </a:t>
            </a:r>
            <a:r>
              <a:rPr lang="ko-KR" altLang="en-US" dirty="0"/>
              <a:t>커뮤니티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78FCDE-8156-49DF-8D98-1555E8A87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31" y="2959119"/>
            <a:ext cx="1400488" cy="14051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21DFDD-8C1C-4BCF-8B5B-F1B114600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959" y="1928812"/>
            <a:ext cx="2014608" cy="10576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7C9DA0-8255-4D43-B6BA-62236851A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959" y="3146134"/>
            <a:ext cx="2452688" cy="1085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F68099-CF71-400C-8302-8247B8AB08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195" y="4391637"/>
            <a:ext cx="3048264" cy="15241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325D787-2104-4899-B4F1-10CC45DEA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87" y="1690688"/>
            <a:ext cx="2910523" cy="19710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DD8CFA9-4C3A-4516-A1E5-67520AB8FE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708" y="4058175"/>
            <a:ext cx="342947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8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00579-AF93-4AC4-A289-1BA15703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사유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35EC8-92CD-4EF9-82DC-6C1B3332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인터넷을 켜서 일일이 검색하기 귀찮다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막상 검색하더라도 내가 원하는 정보만 간결하게 나오는 것이 아니다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잡다한 정보가 너무 많다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16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55D5A7D-30CC-479F-93B3-F3DA53A58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ko-KR" altLang="en-US" dirty="0"/>
              <a:t>필요한 기술 스택</a:t>
            </a:r>
          </a:p>
        </p:txBody>
      </p:sp>
    </p:spTree>
    <p:extLst>
      <p:ext uri="{BB962C8B-B14F-4D97-AF65-F5344CB8AC3E}">
        <p14:creationId xmlns:p14="http://schemas.microsoft.com/office/powerpoint/2010/main" val="372869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33B91-F082-4211-8676-7650700A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API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16844B-78B9-4932-9821-2F8D1AD90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432" y="2766219"/>
            <a:ext cx="4093650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EAD2-90AA-4673-973B-B5311C6A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API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05948D3-D954-47B5-9273-3554787E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68" y="1690688"/>
            <a:ext cx="9877664" cy="385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9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0071A-D77D-4722-B703-3DE728F0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API – Key</a:t>
            </a:r>
            <a:r>
              <a:rPr lang="ko-KR" altLang="en-US" dirty="0"/>
              <a:t>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E45273-08D6-47A6-8288-12CB76002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37" y="1690688"/>
            <a:ext cx="2555726" cy="463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8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176A1-2608-4140-B108-E89F4A98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API - </a:t>
            </a:r>
            <a:r>
              <a:rPr lang="ko-KR" altLang="en-US" dirty="0"/>
              <a:t>검색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597CF2C-B0D2-4CD9-BB09-BEA0AEF6E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339" y="1938566"/>
            <a:ext cx="3915321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5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816E2-DD76-44BD-9B1E-AC6F02E6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API – </a:t>
            </a:r>
            <a:r>
              <a:rPr lang="ko-KR" altLang="en-US" dirty="0"/>
              <a:t>주변 검색</a:t>
            </a: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B6DE345E-2475-4E67-8178-6DA15C36D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64" y="1417739"/>
            <a:ext cx="3253271" cy="544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3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AD195-E038-4656-86F6-44B21A98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or RESTFUL API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CB7496-07C1-4699-A881-CF35393C3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29" y="1860288"/>
            <a:ext cx="3550689" cy="355068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1CDD7DC-74DA-4604-83B2-3BC27774C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13" y="2963732"/>
            <a:ext cx="36576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7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134</Words>
  <Application>Microsoft Office PowerPoint</Application>
  <PresentationFormat>와이드스크린</PresentationFormat>
  <Paragraphs>36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선택 사유</vt:lpstr>
      <vt:lpstr>PowerPoint 프레젠테이션</vt:lpstr>
      <vt:lpstr>Open API</vt:lpstr>
      <vt:lpstr>Open API</vt:lpstr>
      <vt:lpstr>Open API – Key 확인</vt:lpstr>
      <vt:lpstr>Open API - 검색</vt:lpstr>
      <vt:lpstr>Open API – 주변 검색</vt:lpstr>
      <vt:lpstr>REST or RESTFUL API</vt:lpstr>
      <vt:lpstr>Google Map API</vt:lpstr>
      <vt:lpstr>Adobe XD</vt:lpstr>
      <vt:lpstr>Awesome Android</vt:lpstr>
      <vt:lpstr>기대 효과</vt:lpstr>
      <vt:lpstr>개선 및 추가 사항</vt:lpstr>
      <vt:lpstr>Android Architecture – Design Pattern</vt:lpstr>
      <vt:lpstr>추가 사항 - 리뷰</vt:lpstr>
      <vt:lpstr>추가 사항 - 커뮤니티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김성곤</dc:creator>
  <cp:lastModifiedBy>김성곤</cp:lastModifiedBy>
  <cp:revision>7</cp:revision>
  <dcterms:created xsi:type="dcterms:W3CDTF">2020-10-14T07:31:39Z</dcterms:created>
  <dcterms:modified xsi:type="dcterms:W3CDTF">2020-10-15T02:35:09Z</dcterms:modified>
</cp:coreProperties>
</file>