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4ADCB-1689-4806-9A04-2FFE8B11C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DC118A-1817-4FA3-B586-9B2B0D95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1C393-8E46-4032-B1CA-5457D08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187E5-1277-4E6C-B4E9-80C951D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07CF2-3147-48A7-BCC5-D5F32EA7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3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CECB1-F90A-4445-8526-A6F246D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05C36-6852-4577-901D-05AE1CF4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AF0D6-105B-4DD9-8F1D-608D9ACB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9AB21-6285-4F2E-904A-66277D0E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D07A6-BAF3-4003-8CDA-89579406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0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E6CA7F-F102-4D13-834A-BDAC5456F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EBE58-5BF2-4572-9D55-5CD37C9F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1475C-627B-477A-8099-4312BB4E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8EEA3-7993-461D-A912-74D3BEC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A5AEC-8204-4C2D-A15D-650CE25C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F35CA-8E65-4D34-AD7F-2B9ACD2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17A46-DB12-4C6D-A088-B5227B67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7994D-C5DC-4F7C-9858-FD9B32D6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4EB5B-E0BC-4229-89D7-A54A1C0D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3CF13-0DF9-4CE0-868B-49687EC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8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543F4-B6B5-46CE-8F62-4F4BF6A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33CE7-1647-4893-98F0-E525AA4F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BE4C5-0982-43AF-8843-BBB9F21B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7A6EF-FD3F-40F2-8371-1A40C5B8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BF7D0-739A-4D7F-A909-CACAFF16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5F5AB-08C8-4D11-8A57-6CAF243D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89877-3B53-4E45-B0E8-0DD4CEB8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F3B52-855F-4401-8FAD-7A9F63D3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9EC23-4B83-49E0-A9D1-A8B0F70C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EB9BC-E666-4F15-9DBE-59F1828C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82DC-DBFE-4EBB-AC5F-120328F7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0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76C0-6D69-4F62-823B-A65FF63E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96BDA-B875-4927-94E0-F09ACE4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3D77-55AE-4FD6-81C8-BD5330125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0E7528-A619-47D6-87F7-87CF3020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950D5-AC7E-4FB3-95F7-AF437D0B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7EE7E9-2F5B-4F14-B685-792F867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2FE70-4E5E-4EDF-9EF4-C3B6A3BE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E1B2C-6DAE-40F0-AB69-9323630C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DF4D-1EBE-4CD0-B8B9-79B9D451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21742-CA59-43D8-A1E5-58C2C7F8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29247-A73C-4162-B335-79756AE8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4AD2B-743A-4A35-9C98-761C410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B7AD6-31CA-4670-84DD-3BBE3D7F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F32DA-B537-4EA2-9B69-0230958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78FEE-5035-48A8-B2A1-040D60E3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A7E6B-A53F-4C41-85EE-92B9DF67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B5F23-88B6-410F-AA0E-27364A9F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C8463-9635-4223-B14D-8D752451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161AD-ED60-4B0F-BBBE-229A132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16A99-D6B6-4F01-89F4-CCB13A5D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A805F-C979-43D8-9CE4-7AEF77E5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3901F-40DE-4BA1-8407-50BC6AF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04A71-A364-489B-B92A-C4F3AF79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A19A6-9F42-496C-A2CF-30E36BF5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F6FDB-AE82-4E52-A954-C9887AC4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9B57E-01EE-452B-A0E0-B12714BB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42506-0906-40B9-B295-946DC8E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08A3E4-E8F7-4DB1-A3A1-73F1EA3E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72C23-392E-4001-B313-1AA87365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C1DB0-E149-42F0-A8A2-79E53990F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F6C5-3F2A-4509-8FB4-664781797A7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D5EFF-C7EC-45FD-B7F5-836E0F6EF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59EDC-5B4D-454C-A7C6-767FCC488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0838-A606-4110-9112-C36B6379B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SangGwon/TedPermi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9A7E6-E4D9-464D-AAE0-157C64082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409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공공데이터를 활용한 지하철 역 주변 시설 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82CAC-D1DF-4589-9A54-84E2FB8EE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6596"/>
            <a:ext cx="9144000" cy="1655762"/>
          </a:xfrm>
        </p:spPr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96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CAF02-9A6F-4CF0-9486-BDC148B6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BB719-F349-47AE-A91C-1979993E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 주변 건물 리스트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연동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25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21D87E9-5C21-4724-AE80-25E1E4C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TedPermission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3E8B2-2072-4B52-8012-BFB2CAD56C48}"/>
              </a:ext>
            </a:extLst>
          </p:cNvPr>
          <p:cNvSpPr txBox="1"/>
          <p:nvPr/>
        </p:nvSpPr>
        <p:spPr>
          <a:xfrm>
            <a:off x="838200" y="1828691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https://github.com/ParkSangGwon/TedPermission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License:</a:t>
            </a:r>
            <a:r>
              <a:rPr lang="ko-KR" altLang="en-US" dirty="0"/>
              <a:t> </a:t>
            </a:r>
            <a:r>
              <a:rPr lang="en-US" altLang="ko-KR" dirty="0"/>
              <a:t>Apache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21D87E9-5C21-4724-AE80-25E1E4C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GeoCoder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3E8B2-2072-4B52-8012-BFB2CAD56C48}"/>
              </a:ext>
            </a:extLst>
          </p:cNvPr>
          <p:cNvSpPr txBox="1"/>
          <p:nvPr/>
        </p:nvSpPr>
        <p:spPr>
          <a:xfrm>
            <a:off x="838200" y="18286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주소를 좌표로 전환</a:t>
            </a:r>
            <a:r>
              <a:rPr lang="en-US" altLang="ko-KR" dirty="0"/>
              <a:t>, </a:t>
            </a:r>
            <a:r>
              <a:rPr lang="ko-KR" altLang="en-US" dirty="0"/>
              <a:t>또는 좌표를 주소로 전환</a:t>
            </a:r>
          </a:p>
        </p:txBody>
      </p:sp>
    </p:spTree>
    <p:extLst>
      <p:ext uri="{BB962C8B-B14F-4D97-AF65-F5344CB8AC3E}">
        <p14:creationId xmlns:p14="http://schemas.microsoft.com/office/powerpoint/2010/main" val="3720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21D87E9-5C21-4724-AE80-25E1E4C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latinLnBrk="1"/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IndexOutofBoundException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DABE802-C543-40F8-8715-F2071AB3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보통 배열에서 일어나는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크기보다 </a:t>
            </a:r>
            <a:r>
              <a:rPr lang="ko-KR" altLang="en-US" dirty="0" err="1"/>
              <a:t>오버플로우가</a:t>
            </a:r>
            <a:r>
              <a:rPr lang="ko-KR" altLang="en-US" dirty="0"/>
              <a:t> 될 때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간단하게 액티비티를 </a:t>
            </a:r>
            <a:r>
              <a:rPr lang="ko-KR" altLang="en-US" dirty="0" err="1"/>
              <a:t>종료시키도록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11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Helvetica Neue</vt:lpstr>
      <vt:lpstr>맑은 고딕</vt:lpstr>
      <vt:lpstr>Arial</vt:lpstr>
      <vt:lpstr>Office 테마</vt:lpstr>
      <vt:lpstr>공공데이터를 활용한 지하철 역 주변 시설 검색</vt:lpstr>
      <vt:lpstr>진행 내용</vt:lpstr>
      <vt:lpstr>TedPermission</vt:lpstr>
      <vt:lpstr>GeoCoder</vt:lpstr>
      <vt:lpstr>IndexOutofBoundException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공공데이터를 활용한 지하철 역 주변 시설 검색</dc:title>
  <dc:creator>김성곤</dc:creator>
  <cp:lastModifiedBy>김성곤</cp:lastModifiedBy>
  <cp:revision>4</cp:revision>
  <dcterms:created xsi:type="dcterms:W3CDTF">2020-11-11T15:51:20Z</dcterms:created>
  <dcterms:modified xsi:type="dcterms:W3CDTF">2020-11-11T16:21:18Z</dcterms:modified>
</cp:coreProperties>
</file>