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9708D-98FA-446D-B211-BD55B7CDE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04DB6C-DC9C-4E82-A490-CD750D7F9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85146-9C7C-4A82-8F33-89676EF4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2330-5BE4-444F-AEFC-5B1A1D37D12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BB588-18ED-4A02-9C2D-2B54246C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CAEF5-F99A-4F73-85A3-A5709295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6FE-C058-4AED-A756-B333FEB18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2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44E4-B23A-47FD-9277-7FADCBE5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A6CE34-70FE-4489-A23D-9E03053F8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CD06C-08C7-41B7-A624-A3D9E418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2330-5BE4-444F-AEFC-5B1A1D37D12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9A80B-4458-4D3C-9265-34BED634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08D66-F2E3-4395-8F36-D90E2E69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6FE-C058-4AED-A756-B333FEB18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8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866146-528F-4AA3-B686-E35AE5002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2ED98-8031-454A-A730-BE2C10E7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8A5CD-7EAC-4C66-955B-65D247E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2330-5BE4-444F-AEFC-5B1A1D37D12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F9769-11F4-45A5-AB75-CB92331A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72C2A-1DCB-4458-B852-BFD6FBA6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6FE-C058-4AED-A756-B333FEB18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BFC9B-F1AD-4E2F-935A-BBB0D30F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45811-1CBB-4358-9D96-7AD0BD4A7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D11B7-3B23-499A-9E40-9655DCA3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2330-5BE4-444F-AEFC-5B1A1D37D12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06657-C445-45A1-AC5C-C01BAF7A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148DF-646F-4F38-BD56-1EAB902C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6FE-C058-4AED-A756-B333FEB18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1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A8CE-A410-4D1C-B25B-9D17890E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C2E11-D188-49FE-9AC2-44DA15EDF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04707-BD7B-4EED-A6AF-8291DB31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2330-5BE4-444F-AEFC-5B1A1D37D12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48D6F-845B-4A9B-AEF7-2C3B8687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A3C8B-0A52-478E-AF24-2A576DA6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6FE-C058-4AED-A756-B333FEB18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2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1436F-0257-46DD-BF5B-12CEA024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F5E03-80CA-4873-8D91-628D8A996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BC7270-FCD8-4514-A561-7A57152F4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8288DB-AABD-40F7-9C1E-6FC28641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2330-5BE4-444F-AEFC-5B1A1D37D12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A6532-64A7-4F27-82CE-CB0B221A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7F36F-26C6-470A-BA9C-A2A7780A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6FE-C058-4AED-A756-B333FEB18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09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5C556-F37B-4389-8F55-88A85D8C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BA497D-3002-4768-B744-FF5C783E2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31315A-8475-4468-891B-AB4197CEE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426A8-CDA4-4BF7-84FC-3689D30A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0177B4-F359-4464-B8E4-2A7306DE2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AEE14D-9EC3-46E9-948F-0C6A84B3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2330-5BE4-444F-AEFC-5B1A1D37D12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D4BA5F-817E-42C6-BF12-1AF3C74B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092CBB-F1E4-4EB1-BFA3-D53AF3E7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6FE-C058-4AED-A756-B333FEB18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8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C3866-89CA-41EF-83ED-1ADC447B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B51ED4-7FC7-49D0-92E4-8595DDE4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2330-5BE4-444F-AEFC-5B1A1D37D12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B7BD2E-C835-4739-AB2C-00D7CF9B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66E146-C640-4F68-8AE6-C18972F4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6FE-C058-4AED-A756-B333FEB18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8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37432B-B596-4DCE-A813-7438D5BA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2330-5BE4-444F-AEFC-5B1A1D37D12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2B1367-9A77-461A-BF37-B65A1AEF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FAF096-90A5-40E6-A202-1BA240F3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6FE-C058-4AED-A756-B333FEB18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5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4EECC-9B1A-4516-AA40-F8DD12B2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892B2-B0E9-4DA1-9F55-D714312BA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FBD02-0E5F-4E81-A9EE-4A53CA51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B188D1-793A-450D-99CB-49D4BD93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2330-5BE4-444F-AEFC-5B1A1D37D12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F19410-9230-4D18-BBA6-5AC65720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F8F284-BE29-4BE3-9B3E-22B78D39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6FE-C058-4AED-A756-B333FEB18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3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FA2E-5037-411F-ACF3-4629E3D1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6D7517-1778-4B04-87CD-9FA72C311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6204B0-77F5-4EB2-A181-4B571FC43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0A5C0-63C9-43A3-A948-503B20AA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2330-5BE4-444F-AEFC-5B1A1D37D12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0C7D88-A4B9-47D6-862A-AC94B56E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200B8-D6D3-4804-83F3-D24FBCB3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6FE-C058-4AED-A756-B333FEB18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5582C1-1FBD-41CF-B262-DBB405C1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4C0B7-4CE1-461C-BD9A-43CC830E7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A65EA-4BCD-4644-B7C0-978592FAD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F2330-5BE4-444F-AEFC-5B1A1D37D12F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7D0F3-98C6-4372-8195-921BCEEDC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2B7C1-47E4-4378-97BA-12BE62299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9B6FE-C058-4AED-A756-B333FEB18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0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ishi-Y/FlipProgressDialo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BE9A7E6-E4D9-464D-AAE0-157C64082E24}"/>
              </a:ext>
            </a:extLst>
          </p:cNvPr>
          <p:cNvSpPr>
            <a:spLocks noGrp="1"/>
          </p:cNvSpPr>
          <p:nvPr/>
        </p:nvSpPr>
        <p:spPr>
          <a:xfrm>
            <a:off x="1524000" y="8705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공공데이터를 활용한 지하철 역 주변 시설 검색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5682CAC-D1DF-4589-9A54-84E2FB8EE6AC}"/>
              </a:ext>
            </a:extLst>
          </p:cNvPr>
          <p:cNvSpPr>
            <a:spLocks noGrp="1"/>
          </p:cNvSpPr>
          <p:nvPr/>
        </p:nvSpPr>
        <p:spPr>
          <a:xfrm>
            <a:off x="1524000" y="433171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Week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76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AsyncTask</a:t>
            </a:r>
            <a:r>
              <a:rPr lang="en-US" altLang="ko-KR" dirty="0"/>
              <a:t> – Strong Reference</a:t>
            </a:r>
            <a:endParaRPr lang="ko-KR" altLang="en-US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80C84A11-FEDF-4445-A9D0-0C1FA327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n</a:t>
            </a:r>
            <a:r>
              <a:rPr lang="en-US" altLang="ko-KR"/>
              <a:t>ew</a:t>
            </a:r>
            <a:r>
              <a:rPr lang="ko-KR" altLang="en-US" dirty="0"/>
              <a:t>를 사용해 생성된 객체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 객체는 </a:t>
            </a:r>
            <a:r>
              <a:rPr lang="en-US" altLang="ko-KR" dirty="0"/>
              <a:t>GC</a:t>
            </a:r>
            <a:r>
              <a:rPr lang="ko-KR" altLang="en-US" dirty="0"/>
              <a:t>에서 무조건 제외되기 때문에 </a:t>
            </a:r>
            <a:r>
              <a:rPr lang="en-US" altLang="ko-KR" dirty="0"/>
              <a:t>Memory Leak</a:t>
            </a:r>
            <a:r>
              <a:rPr lang="ko-KR" altLang="en-US" dirty="0"/>
              <a:t>를 방지하려면 주의해야 함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 참조를 지우지 않으면 </a:t>
            </a:r>
            <a:r>
              <a:rPr lang="en-US" altLang="ko-KR" dirty="0"/>
              <a:t>GC</a:t>
            </a:r>
            <a:r>
              <a:rPr lang="ko-KR" altLang="en-US" dirty="0"/>
              <a:t>에 의해 수거되지 않고 남아있기 때문에 </a:t>
            </a:r>
            <a:r>
              <a:rPr lang="en-US" altLang="ko-KR" dirty="0"/>
              <a:t>Memory Leak </a:t>
            </a:r>
            <a:r>
              <a:rPr lang="ko-KR" altLang="en-US" dirty="0"/>
              <a:t>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470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AsyncTask</a:t>
            </a:r>
            <a:r>
              <a:rPr lang="en-US" altLang="ko-KR" dirty="0"/>
              <a:t> – Weak Reference</a:t>
            </a:r>
            <a:endParaRPr lang="ko-KR" altLang="en-US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80C84A11-FEDF-4445-A9D0-0C1FA327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Soft Reference</a:t>
            </a:r>
            <a:r>
              <a:rPr lang="ko-KR" altLang="en-US" dirty="0"/>
              <a:t>와 유사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차이는 </a:t>
            </a:r>
            <a:r>
              <a:rPr lang="en-US" altLang="ko-KR" dirty="0"/>
              <a:t>GC</a:t>
            </a:r>
            <a:r>
              <a:rPr lang="ko-KR" altLang="en-US" dirty="0"/>
              <a:t>가 발생되기 전까지 참조를 유지하고</a:t>
            </a:r>
            <a:r>
              <a:rPr lang="en-US" altLang="ko-KR" dirty="0"/>
              <a:t>, GC</a:t>
            </a:r>
            <a:r>
              <a:rPr lang="ko-KR" altLang="en-US" dirty="0"/>
              <a:t>가 발생하면 무조건 회수 </a:t>
            </a:r>
            <a:r>
              <a:rPr lang="en-US" altLang="ko-KR" dirty="0"/>
              <a:t>(</a:t>
            </a:r>
            <a:r>
              <a:rPr lang="ko-KR" altLang="en-US" dirty="0"/>
              <a:t>제거</a:t>
            </a:r>
            <a:r>
              <a:rPr lang="en-US" altLang="ko-KR" dirty="0"/>
              <a:t>)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짧은 시간</a:t>
            </a:r>
            <a:r>
              <a:rPr lang="en-US" altLang="ko-KR" dirty="0"/>
              <a:t>, </a:t>
            </a:r>
            <a:r>
              <a:rPr lang="ko-KR" altLang="en-US" dirty="0"/>
              <a:t>자주 사용되는 객체에 유용하게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827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AsyncTask</a:t>
            </a:r>
            <a:r>
              <a:rPr lang="en-US" altLang="ko-KR" dirty="0"/>
              <a:t> – Weak Reference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B25698C-BFB9-4405-A34E-BA296FB7A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507" y="1341334"/>
            <a:ext cx="4374986" cy="53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4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C557E-E2DE-4EDE-8853-B4615452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초간단</a:t>
            </a:r>
            <a:r>
              <a:rPr lang="ko-KR" altLang="en-US" dirty="0"/>
              <a:t> </a:t>
            </a:r>
            <a:r>
              <a:rPr lang="en-US" altLang="ko-KR" dirty="0"/>
              <a:t>UI/UX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로딩화면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Parsing Thread</a:t>
            </a:r>
            <a:r>
              <a:rPr lang="ko-KR" altLang="en-US" dirty="0"/>
              <a:t> 변경 </a:t>
            </a:r>
            <a:r>
              <a:rPr lang="en-US" altLang="ko-KR" dirty="0"/>
              <a:t>(</a:t>
            </a:r>
            <a:r>
              <a:rPr lang="en-US" altLang="ko-KR" dirty="0" err="1"/>
              <a:t>AsyncTask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93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UI/UX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02988B-8D0C-4FA9-8A3D-EF3BA1119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61" y="2117531"/>
            <a:ext cx="7414727" cy="40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9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로딩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F6A85-0389-43F4-A6CA-92CA4EEFA3A8}"/>
              </a:ext>
            </a:extLst>
          </p:cNvPr>
          <p:cNvSpPr txBox="1"/>
          <p:nvPr/>
        </p:nvSpPr>
        <p:spPr>
          <a:xfrm>
            <a:off x="838200" y="1803525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https://github.com/Taishi-Y/FlipProgressDialog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 License: Apache 2.0</a:t>
            </a:r>
          </a:p>
        </p:txBody>
      </p:sp>
    </p:spTree>
    <p:extLst>
      <p:ext uri="{BB962C8B-B14F-4D97-AF65-F5344CB8AC3E}">
        <p14:creationId xmlns:p14="http://schemas.microsoft.com/office/powerpoint/2010/main" val="55754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AsyncTask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A5A01D-B29F-4BA2-9510-89449236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Async: </a:t>
            </a:r>
            <a:r>
              <a:rPr lang="ko-KR" altLang="en-US" dirty="0"/>
              <a:t>비동기 </a:t>
            </a:r>
            <a:r>
              <a:rPr lang="en-US" altLang="ko-KR" dirty="0"/>
              <a:t>(</a:t>
            </a:r>
            <a:r>
              <a:rPr lang="ko-KR" altLang="en-US" dirty="0"/>
              <a:t>여러 작업을 동시에 수행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dirty="0"/>
              <a:t>UI Thread</a:t>
            </a:r>
            <a:r>
              <a:rPr lang="ko-KR" altLang="en-US" dirty="0"/>
              <a:t>에서만 동작해야 함 </a:t>
            </a:r>
            <a:r>
              <a:rPr lang="en-US" altLang="ko-KR" dirty="0"/>
              <a:t>(Main Thread)</a:t>
            </a:r>
          </a:p>
          <a:p>
            <a:endParaRPr lang="en-US" altLang="ko-KR" dirty="0"/>
          </a:p>
          <a:p>
            <a:r>
              <a:rPr lang="ko-KR" altLang="en-US" dirty="0"/>
              <a:t>안드로이드에선 </a:t>
            </a:r>
            <a:r>
              <a:rPr lang="en-US" altLang="ko-KR" dirty="0"/>
              <a:t>Handler</a:t>
            </a:r>
            <a:r>
              <a:rPr lang="ko-KR" altLang="en-US" dirty="0"/>
              <a:t>를 사용</a:t>
            </a:r>
            <a:r>
              <a:rPr lang="en-US" altLang="ko-KR" dirty="0"/>
              <a:t>. -&gt; </a:t>
            </a:r>
            <a:r>
              <a:rPr lang="ko-KR" altLang="en-US" dirty="0"/>
              <a:t>구현 복잡함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나온 것이 </a:t>
            </a:r>
            <a:r>
              <a:rPr lang="en-US" altLang="ko-KR" dirty="0" err="1"/>
              <a:t>AsyncTask</a:t>
            </a:r>
            <a:r>
              <a:rPr lang="en-US" altLang="ko-KR" dirty="0"/>
              <a:t> (Thread + Handler)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99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AsyncTask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545DBA-E9EE-4301-95EF-0FC6B6C0B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27" y="1835624"/>
            <a:ext cx="642074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3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AsyncTask</a:t>
            </a:r>
            <a:r>
              <a:rPr lang="en-US" altLang="ko-KR" dirty="0"/>
              <a:t> – Memory Leak</a:t>
            </a:r>
            <a:endParaRPr lang="ko-KR" altLang="en-US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80C84A11-FEDF-4445-A9D0-0C1FA327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Handler</a:t>
            </a:r>
            <a:r>
              <a:rPr lang="ko-KR" altLang="en-US" dirty="0"/>
              <a:t>도 동일한 증상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참조하고 있는 클래스보다 오래 참조하고 있는 클래스가 있는 경우 </a:t>
            </a:r>
            <a:r>
              <a:rPr lang="en-US" altLang="ko-KR" dirty="0"/>
              <a:t>Garbage Collector</a:t>
            </a:r>
            <a:r>
              <a:rPr lang="ko-KR" altLang="en-US" dirty="0"/>
              <a:t>가 수행되지 않아 </a:t>
            </a:r>
            <a:r>
              <a:rPr lang="en-US" altLang="ko-KR" dirty="0"/>
              <a:t>Memory Leak </a:t>
            </a:r>
            <a:r>
              <a:rPr lang="ko-KR" altLang="en-US" dirty="0"/>
              <a:t>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해결법은 </a:t>
            </a:r>
            <a:r>
              <a:rPr lang="en-US" altLang="ko-KR" dirty="0"/>
              <a:t>Anonymous, Local, inner </a:t>
            </a:r>
            <a:r>
              <a:rPr lang="ko-KR" altLang="en-US" dirty="0"/>
              <a:t>클래스 대신 </a:t>
            </a:r>
            <a:r>
              <a:rPr lang="en-US" altLang="ko-KR" dirty="0"/>
              <a:t>static nested </a:t>
            </a:r>
            <a:r>
              <a:rPr lang="ko-KR" altLang="en-US" dirty="0"/>
              <a:t>클래스 혹은 최상위 클래스 사용</a:t>
            </a:r>
          </a:p>
        </p:txBody>
      </p:sp>
    </p:spTree>
    <p:extLst>
      <p:ext uri="{BB962C8B-B14F-4D97-AF65-F5344CB8AC3E}">
        <p14:creationId xmlns:p14="http://schemas.microsoft.com/office/powerpoint/2010/main" val="159665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AsyncTask</a:t>
            </a:r>
            <a:r>
              <a:rPr lang="en-US" altLang="ko-KR" dirty="0"/>
              <a:t> – Memory Leak</a:t>
            </a:r>
            <a:endParaRPr lang="ko-KR" altLang="en-US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80C84A11-FEDF-4445-A9D0-0C1FA327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정적 중첩 클래스로 사용하면 </a:t>
            </a:r>
            <a:r>
              <a:rPr lang="en-US" altLang="ko-KR" dirty="0"/>
              <a:t>UI</a:t>
            </a:r>
            <a:r>
              <a:rPr lang="ko-KR" altLang="en-US" dirty="0"/>
              <a:t>나 멤버 변수에 접근 못함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WeakReference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90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AsyncTask</a:t>
            </a:r>
            <a:r>
              <a:rPr lang="en-US" altLang="ko-KR" dirty="0"/>
              <a:t> – Reference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80C84A11-FEDF-4445-A9D0-0C1FA327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Garbage Collector</a:t>
            </a:r>
            <a:r>
              <a:rPr lang="ko-KR" altLang="en-US" dirty="0"/>
              <a:t>는 </a:t>
            </a:r>
            <a:r>
              <a:rPr lang="en-US" altLang="ko-KR" dirty="0"/>
              <a:t>Reference</a:t>
            </a:r>
            <a:r>
              <a:rPr lang="ko-KR" altLang="en-US" dirty="0"/>
              <a:t>의 강약에 따라 도달 가능한 객체를 제외하고 모두 쓰레기로 간주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참조 가능한 객체 혹은 불가능한 객체 </a:t>
            </a:r>
            <a:r>
              <a:rPr lang="en-US" altLang="ko-KR" dirty="0"/>
              <a:t>(</a:t>
            </a:r>
            <a:r>
              <a:rPr lang="ko-KR" altLang="en-US" dirty="0"/>
              <a:t>재사용 유무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참조 못하는 객체로 판단하면 </a:t>
            </a:r>
            <a:r>
              <a:rPr lang="en-US" altLang="ko-KR" dirty="0"/>
              <a:t>GC </a:t>
            </a:r>
            <a:r>
              <a:rPr lang="ko-KR" altLang="en-US" dirty="0"/>
              <a:t>수행 </a:t>
            </a:r>
            <a:r>
              <a:rPr lang="en-US" altLang="ko-KR" dirty="0"/>
              <a:t>(</a:t>
            </a:r>
            <a:r>
              <a:rPr lang="ko-KR" altLang="en-US" dirty="0"/>
              <a:t>제거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는 참조 강약에 따라 </a:t>
            </a:r>
            <a:r>
              <a:rPr lang="en-US" altLang="ko-KR" b="1" dirty="0"/>
              <a:t>Strong Reference</a:t>
            </a:r>
            <a:r>
              <a:rPr lang="en-US" altLang="ko-KR" dirty="0"/>
              <a:t>, Soft Reference, </a:t>
            </a:r>
            <a:r>
              <a:rPr lang="en-US" altLang="ko-KR" b="1" dirty="0"/>
              <a:t>Weak Reference</a:t>
            </a:r>
            <a:r>
              <a:rPr lang="en-US" altLang="ko-KR" dirty="0"/>
              <a:t>, Phantom Reference</a:t>
            </a:r>
            <a:r>
              <a:rPr lang="ko-KR" altLang="en-US" dirty="0"/>
              <a:t>로 나누며</a:t>
            </a:r>
            <a:r>
              <a:rPr lang="en-US" altLang="ko-KR" dirty="0"/>
              <a:t>, </a:t>
            </a:r>
            <a:r>
              <a:rPr lang="ko-KR" altLang="en-US" dirty="0"/>
              <a:t>순서대로 참조가 강함</a:t>
            </a:r>
          </a:p>
        </p:txBody>
      </p:sp>
    </p:spTree>
    <p:extLst>
      <p:ext uri="{BB962C8B-B14F-4D97-AF65-F5344CB8AC3E}">
        <p14:creationId xmlns:p14="http://schemas.microsoft.com/office/powerpoint/2010/main" val="267666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273</Words>
  <Application>Microsoft Office PowerPoint</Application>
  <PresentationFormat>와이드스크린</PresentationFormat>
  <Paragraphs>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진행 내용</vt:lpstr>
      <vt:lpstr>UI/UX</vt:lpstr>
      <vt:lpstr>로딩 화면</vt:lpstr>
      <vt:lpstr>AsyncTask</vt:lpstr>
      <vt:lpstr>AsyncTask</vt:lpstr>
      <vt:lpstr>AsyncTask – Memory Leak</vt:lpstr>
      <vt:lpstr>AsyncTask – Memory Leak</vt:lpstr>
      <vt:lpstr>AsyncTask – Reference Object</vt:lpstr>
      <vt:lpstr>AsyncTask – Strong Reference</vt:lpstr>
      <vt:lpstr>AsyncTask – Weak Reference</vt:lpstr>
      <vt:lpstr>AsyncTask – Weak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김성곤</dc:creator>
  <cp:lastModifiedBy>김성곤</cp:lastModifiedBy>
  <cp:revision>15</cp:revision>
  <dcterms:created xsi:type="dcterms:W3CDTF">2020-11-11T16:18:55Z</dcterms:created>
  <dcterms:modified xsi:type="dcterms:W3CDTF">2020-11-11T17:48:41Z</dcterms:modified>
</cp:coreProperties>
</file>