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71" r:id="rId4"/>
    <p:sldId id="267" r:id="rId5"/>
    <p:sldId id="266" r:id="rId6"/>
    <p:sldId id="270" r:id="rId7"/>
  </p:sldIdLst>
  <p:sldSz cx="9144000" cy="6858000" type="screen4x3"/>
  <p:notesSz cx="6858000" cy="9144000"/>
  <p:embeddedFontLst>
    <p:embeddedFont>
      <p:font typeface="HY견고딕" panose="020B0600000101010101" charset="-127"/>
      <p:regular r:id="rId9"/>
    </p:embeddedFont>
    <p:embeddedFont>
      <p:font typeface="나눔바른고딕" panose="020B0600000101010101" charset="-127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57C"/>
    <a:srgbClr val="2D586B"/>
    <a:srgbClr val="F9A818"/>
    <a:srgbClr val="38A9CE"/>
    <a:srgbClr val="1C3844"/>
    <a:srgbClr val="E3E3E3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6" autoAdjust="0"/>
  </p:normalViewPr>
  <p:slideViewPr>
    <p:cSldViewPr snapToGrid="0">
      <p:cViewPr varScale="1">
        <p:scale>
          <a:sx n="77" d="100"/>
          <a:sy n="77" d="100"/>
        </p:scale>
        <p:origin x="22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355B9-9D7C-4CC1-97EB-A465385148B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1D4A-E060-40E2-80F3-1901C94F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0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17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4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628650" y="4518027"/>
            <a:ext cx="7886700" cy="701674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007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0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0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20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3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0" y="542927"/>
            <a:ext cx="5962650" cy="638174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2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0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BDFA-BE09-4013-BA4B-89F2D7B8B14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0953" y="4464633"/>
            <a:ext cx="6849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딥러닝을</a:t>
            </a:r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활용한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3694" y="5207583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20182337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손주현</a:t>
            </a:r>
          </a:p>
        </p:txBody>
      </p:sp>
    </p:spTree>
    <p:extLst>
      <p:ext uri="{BB962C8B-B14F-4D97-AF65-F5344CB8AC3E}">
        <p14:creationId xmlns:p14="http://schemas.microsoft.com/office/powerpoint/2010/main" val="74767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001" y="759269"/>
            <a:ext cx="21884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3200">
                <a:solidFill>
                  <a:srgbClr val="1C3844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Contents</a:t>
            </a:r>
            <a:endParaRPr lang="ko-KR" altLang="en-US" sz="3200">
              <a:solidFill>
                <a:srgbClr val="1C3844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7716" y="2235655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정하기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96251" y="1600200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1167" y="1627899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96251" y="2195645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51167" y="2223344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7716" y="1657334"/>
            <a:ext cx="1582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고민거리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47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고민거리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BF79E-7478-4E70-822E-1F9CC2B97AD8}"/>
              </a:ext>
            </a:extLst>
          </p:cNvPr>
          <p:cNvSpPr txBox="1"/>
          <p:nvPr/>
        </p:nvSpPr>
        <p:spPr>
          <a:xfrm>
            <a:off x="378246" y="2202928"/>
            <a:ext cx="838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 스스로 수업 이외의 배우지 않은 것을 해보고 싶어서 여기에 참여하게 되었음</a:t>
            </a:r>
            <a:r>
              <a:rPr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C7B68-10FE-47AD-83B3-DE7DD3157E52}"/>
              </a:ext>
            </a:extLst>
          </p:cNvPr>
          <p:cNvSpPr txBox="1"/>
          <p:nvPr/>
        </p:nvSpPr>
        <p:spPr>
          <a:xfrm>
            <a:off x="378246" y="4082528"/>
            <a:ext cx="838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딥러닝에</a:t>
            </a:r>
            <a:r>
              <a:rPr lang="ko-KR" altLang="en-US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대해서 아는게 많이 없다 보니 프로젝트를 완성할 수 있을지 의문이 듦</a:t>
            </a:r>
          </a:p>
        </p:txBody>
      </p:sp>
    </p:spTree>
    <p:extLst>
      <p:ext uri="{BB962C8B-B14F-4D97-AF65-F5344CB8AC3E}">
        <p14:creationId xmlns:p14="http://schemas.microsoft.com/office/powerpoint/2010/main" val="199672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/>
        </p:nvSpPr>
        <p:spPr bwMode="auto">
          <a:xfrm>
            <a:off x="6052982" y="2374902"/>
            <a:ext cx="2786571" cy="506787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C657C"/>
          </a:solidFill>
          <a:ln>
            <a:solidFill>
              <a:srgbClr val="1C6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생각</a:t>
            </a:r>
          </a:p>
        </p:txBody>
      </p:sp>
      <p:sp>
        <p:nvSpPr>
          <p:cNvPr id="67" name="자유형 66"/>
          <p:cNvSpPr>
            <a:spLocks/>
          </p:cNvSpPr>
          <p:nvPr/>
        </p:nvSpPr>
        <p:spPr bwMode="auto">
          <a:xfrm>
            <a:off x="6052982" y="2881690"/>
            <a:ext cx="2786571" cy="1955783"/>
          </a:xfrm>
          <a:custGeom>
            <a:avLst/>
            <a:gdLst>
              <a:gd name="connsiteX0" fmla="*/ 0 w 2924175"/>
              <a:gd name="connsiteY0" fmla="*/ 0 h 2052363"/>
              <a:gd name="connsiteX1" fmla="*/ 2924175 w 2924175"/>
              <a:gd name="connsiteY1" fmla="*/ 0 h 2052363"/>
              <a:gd name="connsiteX2" fmla="*/ 2924175 w 2924175"/>
              <a:gd name="connsiteY2" fmla="*/ 1932116 h 2052363"/>
              <a:gd name="connsiteX3" fmla="*/ 2847966 w 2924175"/>
              <a:gd name="connsiteY3" fmla="*/ 2043340 h 2052363"/>
              <a:gd name="connsiteX4" fmla="*/ 2801401 w 2924175"/>
              <a:gd name="connsiteY4" fmla="*/ 2052363 h 2052363"/>
              <a:gd name="connsiteX5" fmla="*/ 119028 w 2924175"/>
              <a:gd name="connsiteY5" fmla="*/ 2052363 h 2052363"/>
              <a:gd name="connsiteX6" fmla="*/ 73034 w 2924175"/>
              <a:gd name="connsiteY6" fmla="*/ 2043340 h 2052363"/>
              <a:gd name="connsiteX7" fmla="*/ 0 w 2924175"/>
              <a:gd name="connsiteY7" fmla="*/ 1932116 h 2052363"/>
              <a:gd name="connsiteX8" fmla="*/ 0 w 2924175"/>
              <a:gd name="connsiteY8" fmla="*/ 0 h 2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175" h="2052363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116"/>
                </a:cubicBezTo>
                <a:cubicBezTo>
                  <a:pt x="2924175" y="1982961"/>
                  <a:pt x="2892421" y="2025332"/>
                  <a:pt x="2847966" y="2043340"/>
                </a:cubicBezTo>
                <a:lnTo>
                  <a:pt x="2801401" y="2052363"/>
                </a:lnTo>
                <a:lnTo>
                  <a:pt x="119028" y="2052363"/>
                </a:lnTo>
                <a:lnTo>
                  <a:pt x="73034" y="2043340"/>
                </a:lnTo>
                <a:cubicBezTo>
                  <a:pt x="29637" y="2025332"/>
                  <a:pt x="0" y="1982961"/>
                  <a:pt x="0" y="1932116"/>
                </a:cubicBezTo>
                <a:cubicBezTo>
                  <a:pt x="0" y="1932116"/>
                  <a:pt x="0" y="193211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D73BF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이론을 먼저 공부해야 할까요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245024" y="4213702"/>
            <a:ext cx="426608" cy="580915"/>
            <a:chOff x="8157282" y="4087385"/>
            <a:chExt cx="426608" cy="580915"/>
          </a:xfrm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8157282" y="4087385"/>
              <a:ext cx="426608" cy="31770"/>
            </a:xfrm>
            <a:custGeom>
              <a:avLst/>
              <a:gdLst>
                <a:gd name="T0" fmla="*/ 114 w 119"/>
                <a:gd name="T1" fmla="*/ 9 h 9"/>
                <a:gd name="T2" fmla="*/ 5 w 119"/>
                <a:gd name="T3" fmla="*/ 9 h 9"/>
                <a:gd name="T4" fmla="*/ 0 w 119"/>
                <a:gd name="T5" fmla="*/ 5 h 9"/>
                <a:gd name="T6" fmla="*/ 0 w 119"/>
                <a:gd name="T7" fmla="*/ 5 h 9"/>
                <a:gd name="T8" fmla="*/ 5 w 119"/>
                <a:gd name="T9" fmla="*/ 0 h 9"/>
                <a:gd name="T10" fmla="*/ 114 w 119"/>
                <a:gd name="T11" fmla="*/ 0 h 9"/>
                <a:gd name="T12" fmla="*/ 119 w 119"/>
                <a:gd name="T13" fmla="*/ 5 h 9"/>
                <a:gd name="T14" fmla="*/ 119 w 119"/>
                <a:gd name="T15" fmla="*/ 5 h 9"/>
                <a:gd name="T16" fmla="*/ 114 w 11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9">
                  <a:moveTo>
                    <a:pt x="11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7"/>
                    <a:pt x="117" y="9"/>
                    <a:pt x="114" y="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8157282" y="4414150"/>
              <a:ext cx="426608" cy="36307"/>
            </a:xfrm>
            <a:custGeom>
              <a:avLst/>
              <a:gdLst>
                <a:gd name="T0" fmla="*/ 114 w 119"/>
                <a:gd name="T1" fmla="*/ 10 h 10"/>
                <a:gd name="T2" fmla="*/ 5 w 119"/>
                <a:gd name="T3" fmla="*/ 10 h 10"/>
                <a:gd name="T4" fmla="*/ 0 w 119"/>
                <a:gd name="T5" fmla="*/ 5 h 10"/>
                <a:gd name="T6" fmla="*/ 0 w 119"/>
                <a:gd name="T7" fmla="*/ 5 h 10"/>
                <a:gd name="T8" fmla="*/ 5 w 119"/>
                <a:gd name="T9" fmla="*/ 0 h 10"/>
                <a:gd name="T10" fmla="*/ 114 w 119"/>
                <a:gd name="T11" fmla="*/ 0 h 10"/>
                <a:gd name="T12" fmla="*/ 119 w 119"/>
                <a:gd name="T13" fmla="*/ 5 h 10"/>
                <a:gd name="T14" fmla="*/ 119 w 119"/>
                <a:gd name="T15" fmla="*/ 5 h 10"/>
                <a:gd name="T16" fmla="*/ 114 w 11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0">
                  <a:moveTo>
                    <a:pt x="114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3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8"/>
                    <a:pt x="117" y="10"/>
                    <a:pt x="114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8175436" y="4102513"/>
              <a:ext cx="390301" cy="332815"/>
            </a:xfrm>
            <a:custGeom>
              <a:avLst/>
              <a:gdLst>
                <a:gd name="T0" fmla="*/ 105 w 109"/>
                <a:gd name="T1" fmla="*/ 93 h 93"/>
                <a:gd name="T2" fmla="*/ 4 w 109"/>
                <a:gd name="T3" fmla="*/ 93 h 93"/>
                <a:gd name="T4" fmla="*/ 0 w 109"/>
                <a:gd name="T5" fmla="*/ 89 h 93"/>
                <a:gd name="T6" fmla="*/ 0 w 109"/>
                <a:gd name="T7" fmla="*/ 4 h 93"/>
                <a:gd name="T8" fmla="*/ 4 w 109"/>
                <a:gd name="T9" fmla="*/ 0 h 93"/>
                <a:gd name="T10" fmla="*/ 105 w 109"/>
                <a:gd name="T11" fmla="*/ 0 h 93"/>
                <a:gd name="T12" fmla="*/ 109 w 109"/>
                <a:gd name="T13" fmla="*/ 4 h 93"/>
                <a:gd name="T14" fmla="*/ 109 w 109"/>
                <a:gd name="T15" fmla="*/ 89 h 93"/>
                <a:gd name="T16" fmla="*/ 105 w 109"/>
                <a:gd name="T17" fmla="*/ 93 h 93"/>
                <a:gd name="T18" fmla="*/ 4 w 109"/>
                <a:gd name="T19" fmla="*/ 88 h 93"/>
                <a:gd name="T20" fmla="*/ 105 w 109"/>
                <a:gd name="T21" fmla="*/ 88 h 93"/>
                <a:gd name="T22" fmla="*/ 105 w 109"/>
                <a:gd name="T23" fmla="*/ 5 h 93"/>
                <a:gd name="T24" fmla="*/ 4 w 109"/>
                <a:gd name="T25" fmla="*/ 5 h 93"/>
                <a:gd name="T26" fmla="*/ 4 w 109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3">
                  <a:moveTo>
                    <a:pt x="105" y="93"/>
                  </a:moveTo>
                  <a:cubicBezTo>
                    <a:pt x="4" y="93"/>
                    <a:pt x="4" y="93"/>
                    <a:pt x="4" y="93"/>
                  </a:cubicBezTo>
                  <a:cubicBezTo>
                    <a:pt x="1" y="93"/>
                    <a:pt x="0" y="91"/>
                    <a:pt x="0" y="8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8" y="0"/>
                    <a:pt x="109" y="2"/>
                    <a:pt x="109" y="4"/>
                  </a:cubicBezTo>
                  <a:cubicBezTo>
                    <a:pt x="109" y="89"/>
                    <a:pt x="109" y="89"/>
                    <a:pt x="109" y="89"/>
                  </a:cubicBezTo>
                  <a:cubicBezTo>
                    <a:pt x="109" y="91"/>
                    <a:pt x="108" y="93"/>
                    <a:pt x="105" y="93"/>
                  </a:cubicBezTo>
                  <a:close/>
                  <a:moveTo>
                    <a:pt x="4" y="88"/>
                  </a:moveTo>
                  <a:cubicBezTo>
                    <a:pt x="105" y="88"/>
                    <a:pt x="105" y="88"/>
                    <a:pt x="105" y="88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88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8225357" y="4155462"/>
              <a:ext cx="290457" cy="7866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8225357" y="4267409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8225357" y="4302203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8225357" y="4338509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8225357" y="4371792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8355457" y="4424740"/>
              <a:ext cx="31770" cy="243560"/>
            </a:xfrm>
            <a:custGeom>
              <a:avLst/>
              <a:gdLst>
                <a:gd name="T0" fmla="*/ 9 w 9"/>
                <a:gd name="T1" fmla="*/ 64 h 68"/>
                <a:gd name="T2" fmla="*/ 5 w 9"/>
                <a:gd name="T3" fmla="*/ 68 h 68"/>
                <a:gd name="T4" fmla="*/ 5 w 9"/>
                <a:gd name="T5" fmla="*/ 68 h 68"/>
                <a:gd name="T6" fmla="*/ 0 w 9"/>
                <a:gd name="T7" fmla="*/ 64 h 68"/>
                <a:gd name="T8" fmla="*/ 0 w 9"/>
                <a:gd name="T9" fmla="*/ 4 h 68"/>
                <a:gd name="T10" fmla="*/ 5 w 9"/>
                <a:gd name="T11" fmla="*/ 0 h 68"/>
                <a:gd name="T12" fmla="*/ 5 w 9"/>
                <a:gd name="T13" fmla="*/ 0 h 68"/>
                <a:gd name="T14" fmla="*/ 9 w 9"/>
                <a:gd name="T15" fmla="*/ 4 h 68"/>
                <a:gd name="T16" fmla="*/ 9 w 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8">
                  <a:moveTo>
                    <a:pt x="9" y="64"/>
                  </a:moveTo>
                  <a:cubicBezTo>
                    <a:pt x="9" y="67"/>
                    <a:pt x="7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7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lnTo>
                    <a:pt x="9" y="6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8207204" y="4442893"/>
              <a:ext cx="161870" cy="219356"/>
            </a:xfrm>
            <a:custGeom>
              <a:avLst/>
              <a:gdLst>
                <a:gd name="T0" fmla="*/ 8 w 45"/>
                <a:gd name="T1" fmla="*/ 59 h 61"/>
                <a:gd name="T2" fmla="*/ 2 w 45"/>
                <a:gd name="T3" fmla="*/ 60 h 61"/>
                <a:gd name="T4" fmla="*/ 2 w 45"/>
                <a:gd name="T5" fmla="*/ 60 h 61"/>
                <a:gd name="T6" fmla="*/ 1 w 45"/>
                <a:gd name="T7" fmla="*/ 54 h 61"/>
                <a:gd name="T8" fmla="*/ 37 w 45"/>
                <a:gd name="T9" fmla="*/ 2 h 61"/>
                <a:gd name="T10" fmla="*/ 43 w 45"/>
                <a:gd name="T11" fmla="*/ 1 h 61"/>
                <a:gd name="T12" fmla="*/ 43 w 45"/>
                <a:gd name="T13" fmla="*/ 1 h 61"/>
                <a:gd name="T14" fmla="*/ 44 w 45"/>
                <a:gd name="T15" fmla="*/ 7 h 61"/>
                <a:gd name="T16" fmla="*/ 8 w 45"/>
                <a:gd name="T17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1">
                  <a:moveTo>
                    <a:pt x="8" y="59"/>
                  </a:moveTo>
                  <a:cubicBezTo>
                    <a:pt x="7" y="61"/>
                    <a:pt x="4" y="61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9"/>
                    <a:pt x="0" y="56"/>
                    <a:pt x="1" y="54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0"/>
                    <a:pt x="41" y="0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4" y="2"/>
                    <a:pt x="45" y="5"/>
                    <a:pt x="44" y="7"/>
                  </a:cubicBezTo>
                  <a:lnTo>
                    <a:pt x="8" y="5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8372099" y="4442893"/>
              <a:ext cx="161870" cy="219356"/>
            </a:xfrm>
            <a:custGeom>
              <a:avLst/>
              <a:gdLst>
                <a:gd name="T0" fmla="*/ 37 w 45"/>
                <a:gd name="T1" fmla="*/ 59 h 61"/>
                <a:gd name="T2" fmla="*/ 43 w 45"/>
                <a:gd name="T3" fmla="*/ 60 h 61"/>
                <a:gd name="T4" fmla="*/ 43 w 45"/>
                <a:gd name="T5" fmla="*/ 60 h 61"/>
                <a:gd name="T6" fmla="*/ 44 w 45"/>
                <a:gd name="T7" fmla="*/ 54 h 61"/>
                <a:gd name="T8" fmla="*/ 8 w 45"/>
                <a:gd name="T9" fmla="*/ 2 h 61"/>
                <a:gd name="T10" fmla="*/ 2 w 45"/>
                <a:gd name="T11" fmla="*/ 1 h 61"/>
                <a:gd name="T12" fmla="*/ 2 w 45"/>
                <a:gd name="T13" fmla="*/ 1 h 61"/>
                <a:gd name="T14" fmla="*/ 1 w 45"/>
                <a:gd name="T15" fmla="*/ 7 h 61"/>
                <a:gd name="T16" fmla="*/ 37 w 45"/>
                <a:gd name="T17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1">
                  <a:moveTo>
                    <a:pt x="37" y="59"/>
                  </a:moveTo>
                  <a:cubicBezTo>
                    <a:pt x="38" y="61"/>
                    <a:pt x="41" y="61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5" y="59"/>
                    <a:pt x="45" y="56"/>
                    <a:pt x="44" y="5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0"/>
                    <a:pt x="4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5"/>
                    <a:pt x="1" y="7"/>
                  </a:cubicBezTo>
                  <a:lnTo>
                    <a:pt x="37" y="5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7" name="Freeform 24"/>
          <p:cNvSpPr>
            <a:spLocks/>
          </p:cNvSpPr>
          <p:nvPr/>
        </p:nvSpPr>
        <p:spPr bwMode="auto">
          <a:xfrm>
            <a:off x="3180182" y="2374901"/>
            <a:ext cx="2786571" cy="502248"/>
          </a:xfrm>
          <a:custGeom>
            <a:avLst/>
            <a:gdLst>
              <a:gd name="T0" fmla="*/ 744 w 777"/>
              <a:gd name="T1" fmla="*/ 0 h 140"/>
              <a:gd name="T2" fmla="*/ 32 w 777"/>
              <a:gd name="T3" fmla="*/ 0 h 140"/>
              <a:gd name="T4" fmla="*/ 0 w 777"/>
              <a:gd name="T5" fmla="*/ 32 h 140"/>
              <a:gd name="T6" fmla="*/ 0 w 777"/>
              <a:gd name="T7" fmla="*/ 140 h 140"/>
              <a:gd name="T8" fmla="*/ 777 w 777"/>
              <a:gd name="T9" fmla="*/ 140 h 140"/>
              <a:gd name="T10" fmla="*/ 777 w 777"/>
              <a:gd name="T11" fmla="*/ 32 h 140"/>
              <a:gd name="T12" fmla="*/ 744 w 777"/>
              <a:gd name="T1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0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140"/>
                  <a:pt x="0" y="140"/>
                  <a:pt x="0" y="140"/>
                </a:cubicBezTo>
                <a:cubicBezTo>
                  <a:pt x="777" y="140"/>
                  <a:pt x="777" y="140"/>
                  <a:pt x="777" y="140"/>
                </a:cubicBezTo>
                <a:cubicBezTo>
                  <a:pt x="777" y="32"/>
                  <a:pt x="777" y="32"/>
                  <a:pt x="777" y="32"/>
                </a:cubicBezTo>
                <a:cubicBezTo>
                  <a:pt x="777" y="14"/>
                  <a:pt x="762" y="0"/>
                  <a:pt x="744" y="0"/>
                </a:cubicBezTo>
                <a:close/>
              </a:path>
            </a:pathLst>
          </a:cu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상황</a:t>
            </a:r>
          </a:p>
        </p:txBody>
      </p:sp>
      <p:sp>
        <p:nvSpPr>
          <p:cNvPr id="66" name="자유형 65"/>
          <p:cNvSpPr>
            <a:spLocks/>
          </p:cNvSpPr>
          <p:nvPr/>
        </p:nvSpPr>
        <p:spPr bwMode="auto">
          <a:xfrm>
            <a:off x="3180182" y="2877148"/>
            <a:ext cx="2786571" cy="1960323"/>
          </a:xfrm>
          <a:custGeom>
            <a:avLst/>
            <a:gdLst>
              <a:gd name="connsiteX0" fmla="*/ 0 w 2924175"/>
              <a:gd name="connsiteY0" fmla="*/ 0 h 2057126"/>
              <a:gd name="connsiteX1" fmla="*/ 2924175 w 2924175"/>
              <a:gd name="connsiteY1" fmla="*/ 0 h 2057126"/>
              <a:gd name="connsiteX2" fmla="*/ 2924175 w 2924175"/>
              <a:gd name="connsiteY2" fmla="*/ 1930084 h 2057126"/>
              <a:gd name="connsiteX3" fmla="*/ 2799982 w 2924175"/>
              <a:gd name="connsiteY3" fmla="*/ 2054242 h 2057126"/>
              <a:gd name="connsiteX4" fmla="*/ 1610743 w 2924175"/>
              <a:gd name="connsiteY4" fmla="*/ 2054242 h 2057126"/>
              <a:gd name="connsiteX5" fmla="*/ 1608391 w 2924175"/>
              <a:gd name="connsiteY5" fmla="*/ 2055829 h 2057126"/>
              <a:gd name="connsiteX6" fmla="*/ 1606468 w 2924175"/>
              <a:gd name="connsiteY6" fmla="*/ 2057126 h 2057126"/>
              <a:gd name="connsiteX7" fmla="*/ 1313944 w 2924175"/>
              <a:gd name="connsiteY7" fmla="*/ 2057126 h 2057126"/>
              <a:gd name="connsiteX8" fmla="*/ 1309669 w 2924175"/>
              <a:gd name="connsiteY8" fmla="*/ 2054242 h 2057126"/>
              <a:gd name="connsiteX9" fmla="*/ 120429 w 2924175"/>
              <a:gd name="connsiteY9" fmla="*/ 2054242 h 2057126"/>
              <a:gd name="connsiteX10" fmla="*/ 0 w 2924175"/>
              <a:gd name="connsiteY10" fmla="*/ 1930084 h 2057126"/>
              <a:gd name="connsiteX11" fmla="*/ 0 w 2924175"/>
              <a:gd name="connsiteY11" fmla="*/ 0 h 205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4175" h="2057126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0084"/>
                </a:cubicBezTo>
                <a:cubicBezTo>
                  <a:pt x="2924175" y="1997807"/>
                  <a:pt x="2867724" y="2054242"/>
                  <a:pt x="2799982" y="2054242"/>
                </a:cubicBezTo>
                <a:cubicBezTo>
                  <a:pt x="2799982" y="2054242"/>
                  <a:pt x="2799982" y="2054242"/>
                  <a:pt x="1610743" y="2054242"/>
                </a:cubicBezTo>
                <a:cubicBezTo>
                  <a:pt x="1610743" y="2054242"/>
                  <a:pt x="1610743" y="2054242"/>
                  <a:pt x="1608391" y="2055829"/>
                </a:cubicBezTo>
                <a:lnTo>
                  <a:pt x="1606468" y="2057126"/>
                </a:lnTo>
                <a:lnTo>
                  <a:pt x="1313944" y="2057126"/>
                </a:lnTo>
                <a:lnTo>
                  <a:pt x="1309669" y="2054242"/>
                </a:lnTo>
                <a:cubicBezTo>
                  <a:pt x="1309669" y="2054242"/>
                  <a:pt x="1309669" y="2054242"/>
                  <a:pt x="120429" y="2054242"/>
                </a:cubicBezTo>
                <a:cubicBezTo>
                  <a:pt x="52688" y="2054242"/>
                  <a:pt x="0" y="1997807"/>
                  <a:pt x="0" y="1930084"/>
                </a:cubicBezTo>
                <a:cubicBezTo>
                  <a:pt x="0" y="1930084"/>
                  <a:pt x="0" y="193008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3E3D43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딥러닝 관련 프로젝트를 봤는데 해낼 수 있을지 의문이 들기 시작했어요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317764" y="4309766"/>
            <a:ext cx="556708" cy="535530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39" name="Freeform 37"/>
          <p:cNvSpPr>
            <a:spLocks/>
          </p:cNvSpPr>
          <p:nvPr/>
        </p:nvSpPr>
        <p:spPr bwMode="auto">
          <a:xfrm>
            <a:off x="307381" y="2374902"/>
            <a:ext cx="2786571" cy="50527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C657C"/>
          </a:solidFill>
          <a:ln>
            <a:solidFill>
              <a:srgbClr val="1C6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고민</a:t>
            </a:r>
          </a:p>
        </p:txBody>
      </p:sp>
      <p:sp>
        <p:nvSpPr>
          <p:cNvPr id="65" name="자유형 64"/>
          <p:cNvSpPr>
            <a:spLocks/>
          </p:cNvSpPr>
          <p:nvPr/>
        </p:nvSpPr>
        <p:spPr bwMode="auto">
          <a:xfrm>
            <a:off x="307381" y="2880176"/>
            <a:ext cx="2786571" cy="1957297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D73BF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딥러닝에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관해서 이론적인 부분도 잘 모르는데 잘 해낼 수 있을까요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444962" y="4276148"/>
            <a:ext cx="473506" cy="423583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고민거리</a:t>
            </a:r>
          </a:p>
        </p:txBody>
      </p:sp>
    </p:spTree>
    <p:extLst>
      <p:ext uri="{BB962C8B-B14F-4D97-AF65-F5344CB8AC3E}">
        <p14:creationId xmlns:p14="http://schemas.microsoft.com/office/powerpoint/2010/main" val="202558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5624" y="2987943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흑백사진 컬러복원</a:t>
            </a:r>
            <a:endParaRPr lang="en-US" altLang="ko-KR" sz="16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5553" y="2987943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손글씨</a:t>
            </a:r>
            <a:r>
              <a:rPr lang="ko-KR" altLang="en-US" sz="1600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숫자 인식하기</a:t>
            </a:r>
            <a:endParaRPr lang="en-US" altLang="ko-KR" sz="16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58840" y="2987943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음악</a:t>
            </a:r>
            <a:r>
              <a:rPr lang="en-US" altLang="ko-KR" sz="1600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ko-KR" altLang="en-US" sz="1600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 추천</a:t>
            </a:r>
            <a:endParaRPr lang="en-US" altLang="ko-KR" sz="16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2266" y="5526263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9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45553" y="5526263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6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58840" y="5526263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6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50626" y="1874495"/>
            <a:ext cx="5897738" cy="513294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자신은 없지만 해보고 </a:t>
            </a: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싶은거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위주로 선정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정하기</a:t>
            </a:r>
          </a:p>
        </p:txBody>
      </p:sp>
      <p:pic>
        <p:nvPicPr>
          <p:cNvPr id="1026" name="Picture 2" descr="유튜브">
            <a:extLst>
              <a:ext uri="{FF2B5EF4-FFF2-40B4-BE49-F238E27FC236}">
                <a16:creationId xmlns:a16="http://schemas.microsoft.com/office/drawing/2014/main" id="{E96145A1-B721-4BE6-863F-FDD13DA5B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430" y="3429000"/>
            <a:ext cx="2018704" cy="201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7편] 다층 퍼셉트론 구현하기 : 네이버 블로그">
            <a:extLst>
              <a:ext uri="{FF2B5EF4-FFF2-40B4-BE49-F238E27FC236}">
                <a16:creationId xmlns:a16="http://schemas.microsoft.com/office/drawing/2014/main" id="{5A1567E3-2237-44B9-ADB0-10E9BCC1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553" y="3503123"/>
            <a:ext cx="2509200" cy="173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스압]칼라로 복원된 흑백 사진들::짱공유-엽기유머">
            <a:extLst>
              <a:ext uri="{FF2B5EF4-FFF2-40B4-BE49-F238E27FC236}">
                <a16:creationId xmlns:a16="http://schemas.microsoft.com/office/drawing/2014/main" id="{7E20ABE5-8775-439E-8415-06255869E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09" y="3576071"/>
            <a:ext cx="2509200" cy="172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43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4296" y="4718633"/>
            <a:ext cx="294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48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C384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1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</Words>
  <Application>Microsoft Office PowerPoint</Application>
  <PresentationFormat>화면 슬라이드 쇼(4:3)</PresentationFormat>
  <Paragraphs>26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HY견고딕</vt:lpstr>
      <vt:lpstr>나눔바른고딕</vt:lpstr>
      <vt:lpstr>맑은 고딕</vt:lpstr>
      <vt:lpstr>Calibri Light</vt:lpstr>
      <vt:lpstr>Arial</vt:lpstr>
      <vt:lpstr>Calibri</vt:lpstr>
      <vt:lpstr>Office 테마</vt:lpstr>
      <vt:lpstr>PowerPoint 프레젠테이션</vt:lpstr>
      <vt:lpstr>PowerPoint 프레젠테이션</vt:lpstr>
      <vt:lpstr>고민거리</vt:lpstr>
      <vt:lpstr>고민거리</vt:lpstr>
      <vt:lpstr>프로젝트 정하기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김혜선</dc:creator>
  <cp:lastModifiedBy>손 주현</cp:lastModifiedBy>
  <cp:revision>14</cp:revision>
  <dcterms:created xsi:type="dcterms:W3CDTF">2016-06-24T06:15:59Z</dcterms:created>
  <dcterms:modified xsi:type="dcterms:W3CDTF">2020-10-15T08:20:08Z</dcterms:modified>
</cp:coreProperties>
</file>