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2" autoAdjust="0"/>
    <p:restoredTop sz="94660"/>
  </p:normalViewPr>
  <p:slideViewPr>
    <p:cSldViewPr snapToGrid="0">
      <p:cViewPr varScale="1">
        <p:scale>
          <a:sx n="90" d="100"/>
          <a:sy n="90" d="100"/>
        </p:scale>
        <p:origin x="3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F2E00-ABE4-4AD0-868A-2C5717258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16E635-8314-4469-8EF6-5E4C48CE4E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D848B4-CD1D-4929-86D1-935F53BE8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70A5D-04B2-4E25-85F9-2F38F1303C0F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26EB3C-0C00-489E-B0A5-0C2B3E688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E3D678-B7BA-4914-BE00-DF5B74D21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0FE01-3EC4-427B-A799-DBCF11D6DC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39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6B1A5-F0D1-4F5B-A415-478204B77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199B32-0F6F-4DC7-BE13-BDCEC7957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5D0E2C-2D0B-41D3-82AE-EE4941083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70A5D-04B2-4E25-85F9-2F38F1303C0F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BC3C87-099B-4070-B9E8-7BECAF1D5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9ED35F-0957-4352-B55A-394E9E842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0FE01-3EC4-427B-A799-DBCF11D6DC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599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693045-1874-4F19-B435-73D69BD972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2B6E04-A588-40EA-995D-364164B8CB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7845A6-6BB1-48F8-B6AA-690D56757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70A5D-04B2-4E25-85F9-2F38F1303C0F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7AD50A-D186-47AE-B11A-2E8571E00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2B62D4-D52A-4B62-9461-61BCDFE23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0FE01-3EC4-427B-A799-DBCF11D6DC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273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EBFF3-C7F7-4309-8874-1CEA72AD6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7FD1BF-9C22-4986-BA1A-1485E6678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83AB5-AC96-40E5-B058-22CFAC82D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70A5D-04B2-4E25-85F9-2F38F1303C0F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6A29D6-6CE8-483A-B803-821D38093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96CC87-D7AF-4ED9-96B0-71BFE6555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0FE01-3EC4-427B-A799-DBCF11D6DC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992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848B5-3774-4B4A-B5D3-531DD1B60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314AA1-A45B-4B26-8C12-3392DB6F9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EFDC4D-17DD-48FA-B39E-FDE54F552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70A5D-04B2-4E25-85F9-2F38F1303C0F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A1BB80-8DD4-4768-87F5-31BD84817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22B6AC-A9DC-4456-9055-E78190E86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0FE01-3EC4-427B-A799-DBCF11D6DC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076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7B37A6-BA0E-4F8C-8AC1-5BB4FD964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4FFC37-75F5-4F65-9BB4-D1E08093F8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E8B6AF-B564-4A06-AD6F-1A97DCFAA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D4CD17-1585-4DDD-B9EB-40BE0C046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70A5D-04B2-4E25-85F9-2F38F1303C0F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75E027-5712-4F23-BA21-FE65CBE56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146C6A-1D2F-471A-97A1-723720D61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0FE01-3EC4-427B-A799-DBCF11D6DC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479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42A48B-4495-457B-B4AD-0020D8B02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8AC0D7-EDA3-477C-849F-275C0E8D3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4C0809-2F43-49C7-AEF6-A925FF622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9E38BE-3456-4455-BDB7-0DC4ED502A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D4DD478-ECF0-4EB5-80F8-95A893C0BA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80EAD19-F565-4E3B-9BB0-F2E2C40D4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70A5D-04B2-4E25-85F9-2F38F1303C0F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1C13AEC-C1CA-488E-BD14-3E926404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BB5C25A-E1A3-4246-B4C1-E1934527E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0FE01-3EC4-427B-A799-DBCF11D6DC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060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4E96F4-6199-4CB7-A428-D4A57E9E3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29D73A5-CCE7-46CE-A16F-7844A1AF3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70A5D-04B2-4E25-85F9-2F38F1303C0F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E39497-A37D-4F20-89D5-96E2565F4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B6C8DF-727D-45BB-BCC5-4A52D6C86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0FE01-3EC4-427B-A799-DBCF11D6DC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004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BBEE355-26E2-4D94-BA64-69C03B824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70A5D-04B2-4E25-85F9-2F38F1303C0F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6A8DE4-8DD3-4EF6-8088-F17706BE9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EB3337-5EF4-4A14-BD47-6C87B2505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0FE01-3EC4-427B-A799-DBCF11D6DC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10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E448A-973C-4DD0-9D8B-AFF130500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93A523-DB7B-45C6-8EE7-83D80B54D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9456E0-6888-48C7-961F-0399B2AB4F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170E73-CC69-4F8C-9DBC-1A1AFA605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70A5D-04B2-4E25-85F9-2F38F1303C0F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17D295-E685-4152-BA1D-153515C94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66F1A6-A05F-4357-B4EA-97EF312EC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0FE01-3EC4-427B-A799-DBCF11D6DC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652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8C3501-10AF-4568-A77A-0C9D0E66D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715D48-E82F-4443-BDA9-36AA44883B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031F2E-B510-4C1A-BD40-2B8CF034D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BAB297-B97A-482C-910A-2CE0C135E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70A5D-04B2-4E25-85F9-2F38F1303C0F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C31A39-D31D-4C89-B25F-8A67EA167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E0A4DD-0792-4680-BE4C-7E7304EF3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0FE01-3EC4-427B-A799-DBCF11D6DC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669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4F23046-BFAE-4C0A-9525-A45E0AD6B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BA3C21-F899-408B-983B-6D8AF2823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E826DF-3368-41C7-ACBA-50DD96189A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70A5D-04B2-4E25-85F9-2F38F1303C0F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2F2DF8-960A-4E08-B0E0-847D2E6300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DBCD5C-4283-4280-B736-2CF6175B3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0FE01-3EC4-427B-A799-DBCF11D6DC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110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8CAB8A-B088-4857-BCD0-BF0141F19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30064" y="5391011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altLang="ko-KR" sz="2000" dirty="0">
                <a:solidFill>
                  <a:srgbClr val="080808"/>
                </a:solidFill>
              </a:rPr>
              <a:t>20175135 </a:t>
            </a:r>
            <a:r>
              <a:rPr lang="ko-KR" altLang="en-US" sz="2000" dirty="0">
                <a:solidFill>
                  <a:srgbClr val="080808"/>
                </a:solidFill>
              </a:rPr>
              <a:t>백경민</a:t>
            </a:r>
            <a:endParaRPr lang="en-US" altLang="ko-KR" sz="2000" dirty="0">
              <a:solidFill>
                <a:srgbClr val="080808"/>
              </a:solidFill>
            </a:endParaRPr>
          </a:p>
          <a:p>
            <a:r>
              <a:rPr lang="en-US" altLang="ko-KR" sz="2000" dirty="0">
                <a:solidFill>
                  <a:srgbClr val="080808"/>
                </a:solidFill>
              </a:rPr>
              <a:t>bag0437@naver.com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1832B2D-5761-4B72-9619-E81418FC4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762385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altLang="ko-KR" sz="3600" dirty="0">
                <a:solidFill>
                  <a:srgbClr val="080808"/>
                </a:solidFill>
              </a:rPr>
              <a:t>1</a:t>
            </a:r>
            <a:r>
              <a:rPr lang="ko-KR" altLang="en-US" sz="3600" dirty="0">
                <a:solidFill>
                  <a:srgbClr val="080808"/>
                </a:solidFill>
              </a:rPr>
              <a:t>주차 소프트웨어 세미나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63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C5E159-3ABE-491E-BE69-1E20A378C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9414"/>
          </a:xfrm>
        </p:spPr>
        <p:txBody>
          <a:bodyPr/>
          <a:lstStyle/>
          <a:p>
            <a:r>
              <a:rPr lang="en-US" altLang="ko-KR" dirty="0" err="1"/>
              <a:t>sklearn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EC4323-3254-4309-AD97-01D2EBAD5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에서 사용되는 기계 학습 라이브러리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다양한 학습 알고리즘 제공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err="1"/>
              <a:t>딥러닝이나</a:t>
            </a:r>
            <a:r>
              <a:rPr lang="ko-KR" altLang="en-US" dirty="0"/>
              <a:t> 강화 학습에 대한 부분을 지원하지 않음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err="1"/>
              <a:t>Regresstion</a:t>
            </a:r>
            <a:r>
              <a:rPr lang="en-US" altLang="ko-KR" dirty="0"/>
              <a:t>, </a:t>
            </a:r>
            <a:r>
              <a:rPr lang="en-US" altLang="ko-KR" dirty="0" err="1"/>
              <a:t>Classfication</a:t>
            </a:r>
            <a:r>
              <a:rPr lang="en-US" altLang="ko-KR" dirty="0"/>
              <a:t>, clustering,  pre-processing</a:t>
            </a:r>
            <a:r>
              <a:rPr lang="ko-KR" altLang="en-US" dirty="0"/>
              <a:t>에 대한 다양한 알고리즘을 지원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24557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94CF86-879A-4AE4-B86E-9E4997208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Tensorflow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DCD538-F1A8-4A20-9B4C-0735F8F67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텐서플로우는</a:t>
            </a:r>
            <a:r>
              <a:rPr lang="ko-KR" altLang="en-US" dirty="0"/>
              <a:t> 구글이 제공하는 인공 신경망</a:t>
            </a:r>
            <a:r>
              <a:rPr lang="en-US" altLang="ko-KR" dirty="0"/>
              <a:t>(</a:t>
            </a:r>
            <a:r>
              <a:rPr lang="en-US" altLang="ko-KR" dirty="0" err="1"/>
              <a:t>Nerual</a:t>
            </a:r>
            <a:r>
              <a:rPr lang="en-US" altLang="ko-KR" dirty="0"/>
              <a:t> Network)</a:t>
            </a:r>
            <a:r>
              <a:rPr lang="ko-KR" altLang="en-US" dirty="0"/>
              <a:t>라이브러리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딥러닝에</a:t>
            </a:r>
            <a:r>
              <a:rPr lang="ko-KR" altLang="en-US" dirty="0"/>
              <a:t> 주로 사용하는 모델과 알고리즘을 제공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DNN, RNN </a:t>
            </a:r>
            <a:r>
              <a:rPr lang="ko-KR" altLang="en-US" dirty="0"/>
              <a:t>등 자연어처리 등등을 기반으로 하는 시뮬레이션에 대한 애플리케이션을 포함해서 제공함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최근 이미지 처리와 언어 처리 분야에서 이슈가 된 </a:t>
            </a:r>
            <a:r>
              <a:rPr lang="en-US" altLang="ko-KR" dirty="0"/>
              <a:t>CNN, LSTM</a:t>
            </a:r>
            <a:r>
              <a:rPr lang="ko-KR" altLang="en-US" dirty="0"/>
              <a:t>을 포함한 다양한 신경망 모델을 쉽게 처리할 수 있는 인터페이스 옵션 제공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9971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D57365-CF2F-4013-85DD-748D3F287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Kaggle datasets - </a:t>
            </a:r>
            <a:r>
              <a:rPr lang="en-US" altLang="ko-KR" dirty="0" err="1"/>
              <a:t>mercari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EF51114C-1E64-49B4-BDC9-379AEEF429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3916" y="1825625"/>
            <a:ext cx="816416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812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7D4AFF-4090-466F-9AFD-8B7481F5B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33544"/>
          </a:xfrm>
        </p:spPr>
        <p:txBody>
          <a:bodyPr/>
          <a:lstStyle/>
          <a:p>
            <a:pPr algn="ctr"/>
            <a:r>
              <a:rPr lang="en-US" altLang="ko-KR" dirty="0"/>
              <a:t>END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7309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103</Words>
  <Application>Microsoft Office PowerPoint</Application>
  <PresentationFormat>와이드스크린</PresentationFormat>
  <Paragraphs>18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1주차 소프트웨어 세미나</vt:lpstr>
      <vt:lpstr>sklearn</vt:lpstr>
      <vt:lpstr>Tensorflow</vt:lpstr>
      <vt:lpstr>Kaggle datasets - mercari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1주차 소프트웨어 세미나</dc:title>
  <dc:creator>백경민</dc:creator>
  <cp:lastModifiedBy>백경민</cp:lastModifiedBy>
  <cp:revision>4</cp:revision>
  <dcterms:created xsi:type="dcterms:W3CDTF">2020-10-15T04:10:34Z</dcterms:created>
  <dcterms:modified xsi:type="dcterms:W3CDTF">2020-10-15T11:02:02Z</dcterms:modified>
</cp:coreProperties>
</file>