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23B1F-F2B7-4553-9A1E-0F23D047A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07B2DD-3DDB-45B5-AACF-D71009704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B62C9-46B4-48DE-BCB0-B562723A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C9A1-C639-47A2-93E2-AF148EFE6BA0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EFDF2-EE6C-4A02-AEC6-D4DCCE81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8E74C-FA87-47FE-ABEA-F43EBD11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85E4-6D10-4EC7-B480-2827FD5B0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68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A82FE-F445-4817-A44E-3CE5504E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C925B1-9C86-4932-B955-982BF80E1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60104F-444C-4DB9-8190-A0A0792D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C9A1-C639-47A2-93E2-AF148EFE6BA0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7BF20-FA40-4FB6-93D2-C774A9B1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D0CE3-31CC-4EB0-A4B9-D40FFCC6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85E4-6D10-4EC7-B480-2827FD5B0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27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F47C02-6EDF-45B1-9E61-ADDDF7994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3DBE9C-EEA0-454C-B2B7-30B057104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071A9C-1438-4C5C-94F1-E1D58AC0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C9A1-C639-47A2-93E2-AF148EFE6BA0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40F8B4-AE07-4E92-97AC-51AC598F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B2C58-292F-45D9-8E89-38C89D07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85E4-6D10-4EC7-B480-2827FD5B0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3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27092-6527-46D3-BB5B-8F69ED3A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3D580-7600-4BD7-A083-30CACEC87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2F8146-9AD5-4B1E-B08E-61434A60E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C9A1-C639-47A2-93E2-AF148EFE6BA0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4FBEB8-6058-4059-BF61-2FCD8DC6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F5982-E0AC-4FAE-A465-46065938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85E4-6D10-4EC7-B480-2827FD5B0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49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AFFA3-8C72-43DF-8A51-AC4B5D0B0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C23D61-9F13-4419-B7B4-D3BECCE3D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5481B2-7E0B-4F34-80EB-F146B3D9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C9A1-C639-47A2-93E2-AF148EFE6BA0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649901-5B56-49AF-8DF4-324FDC1B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6D26F2-32D8-4C23-AB0F-A8745009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85E4-6D10-4EC7-B480-2827FD5B0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48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C09F2-0368-411A-A440-EC4305C42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F435B2-9133-4E7C-894E-25DE32744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956079-66DF-410C-9D1A-76E41B89E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3788EF-AE48-4100-ACAE-6082C86F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C9A1-C639-47A2-93E2-AF148EFE6BA0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78DD5C-EE7E-4AAC-966A-074E03756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EB2B22-3A31-4675-8097-4CAB46CA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85E4-6D10-4EC7-B480-2827FD5B0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64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1D617-6AEA-4FCC-BD2C-E4D5EA344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96A981-5BA1-4F76-9911-371B322E6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109A20-0F9E-4B11-B99D-2B0306EDE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D842C6-9B8F-40F9-A198-1B94E7776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20870A-2888-4C0D-B1E0-B32C91BF3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59F4B5-80FF-4A02-AC25-2F02C6B5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C9A1-C639-47A2-93E2-AF148EFE6BA0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A3B019-7B70-45E4-A596-8F69FCF6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E5D448-5F3A-4C4A-9052-D99629BC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85E4-6D10-4EC7-B480-2827FD5B0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19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62FA0-3373-4432-A153-ABC2F6AD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6691A7-7170-4055-AB43-0140CB90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C9A1-C639-47A2-93E2-AF148EFE6BA0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FA6B8C-23E3-4491-AA2C-E0F4AACB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EC347F-69CA-49E0-BBBC-9FC6B702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85E4-6D10-4EC7-B480-2827FD5B0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90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AD11C8-5D4C-4B03-8B6B-319336F5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C9A1-C639-47A2-93E2-AF148EFE6BA0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A21D12-33E3-409E-AAF6-9E979B45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12F6A7-EA80-4C48-999C-602360F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85E4-6D10-4EC7-B480-2827FD5B0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246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5A1CC-EEDF-41DA-BB4A-558A500F0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5E9708-1EBD-4C92-AA67-50D73EF3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360BDC-777B-4FFB-B7FB-2F8C249BB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6CFC55-DC60-464A-BE59-6C7D5C55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C9A1-C639-47A2-93E2-AF148EFE6BA0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CA4557-82A4-45F3-9623-93109D02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AEEC72-27EA-478C-8798-9BE288C0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85E4-6D10-4EC7-B480-2827FD5B0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09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723C6-EE33-42BA-BB5C-419AD7F2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75870C-6B97-4B75-B2FC-BD852BC7B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B8419A-B09E-4DBD-B557-90F974669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408B10-BF5A-4A2B-A9AF-51E1BC33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C9A1-C639-47A2-93E2-AF148EFE6BA0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EF83E7-975E-4289-AF0B-57E7C79E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1BA032-BF3A-45E7-9132-39A80104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85E4-6D10-4EC7-B480-2827FD5B0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28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F11113-C4FB-4A4E-A6FE-E7F76C9C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9D2D88-9089-4DE7-A460-044EDD55B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87EE1-AF6C-41C7-A82D-D98A77107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0C9A1-C639-47A2-93E2-AF148EFE6BA0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4F649-B8E3-4242-A28A-9AE497369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B6D980-9CAE-4879-B250-E8F9F47A3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A85E4-6D10-4EC7-B480-2827FD5B0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5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A645EB0D-C963-460D-A232-A39BAF63CE5E}"/>
              </a:ext>
            </a:extLst>
          </p:cNvPr>
          <p:cNvSpPr>
            <a:spLocks noGrp="1"/>
          </p:cNvSpPr>
          <p:nvPr/>
        </p:nvSpPr>
        <p:spPr>
          <a:xfrm>
            <a:off x="1524000" y="87052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공공데이터를 활용한 지하철 역 주변 시설 검색</a:t>
            </a:r>
          </a:p>
        </p:txBody>
      </p:sp>
      <p:sp>
        <p:nvSpPr>
          <p:cNvPr id="23" name="부제목 2">
            <a:extLst>
              <a:ext uri="{FF2B5EF4-FFF2-40B4-BE49-F238E27FC236}">
                <a16:creationId xmlns:a16="http://schemas.microsoft.com/office/drawing/2014/main" id="{AC6A5FA9-1F62-4B9C-AFBD-91C6B06841F8}"/>
              </a:ext>
            </a:extLst>
          </p:cNvPr>
          <p:cNvSpPr>
            <a:spLocks noGrp="1"/>
          </p:cNvSpPr>
          <p:nvPr/>
        </p:nvSpPr>
        <p:spPr>
          <a:xfrm>
            <a:off x="1524000" y="433171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Week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654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E567B-5E2B-4786-84E4-6D453FA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C557E-E2DE-4EDE-8853-B46154527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더 많은 데이터 불러오기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GoogleMapClass</a:t>
            </a:r>
            <a:r>
              <a:rPr lang="en-US" altLang="ko-KR" dirty="0"/>
              <a:t> UI </a:t>
            </a:r>
            <a:r>
              <a:rPr lang="ko-KR" altLang="en-US" dirty="0"/>
              <a:t>변경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Naver</a:t>
            </a:r>
            <a:r>
              <a:rPr lang="en-US" altLang="ko-KR" dirty="0"/>
              <a:t> API </a:t>
            </a:r>
            <a:r>
              <a:rPr lang="ko-KR" altLang="en-US" dirty="0"/>
              <a:t>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JSON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893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E567B-5E2B-4786-84E4-6D453FA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더 많은 데이터 불러오기</a:t>
            </a:r>
            <a:endParaRPr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4DB079E-281C-47F2-967B-9D0D2BF8F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721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E567B-5E2B-4786-84E4-6D453FA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GoogleMapClss</a:t>
            </a:r>
            <a:r>
              <a:rPr lang="en-US" altLang="ko-KR" dirty="0"/>
              <a:t> UI </a:t>
            </a:r>
            <a:r>
              <a:rPr lang="ko-KR" altLang="en-US" dirty="0"/>
              <a:t>변경</a:t>
            </a:r>
            <a:endParaRPr lang="en-US" altLang="ko-KR" dirty="0"/>
          </a:p>
        </p:txBody>
      </p:sp>
      <p:pic>
        <p:nvPicPr>
          <p:cNvPr id="4" name="그림 3" descr="지도이(가) 표시된 사진&#10;&#10;자동 생성된 설명">
            <a:extLst>
              <a:ext uri="{FF2B5EF4-FFF2-40B4-BE49-F238E27FC236}">
                <a16:creationId xmlns:a16="http://schemas.microsoft.com/office/drawing/2014/main" id="{8C43C396-5689-4B4E-A659-11DE7CF42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54" y="1378113"/>
            <a:ext cx="2269026" cy="487058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22A0FC6-3323-46C3-88B0-5C03899FB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920" y="1378113"/>
            <a:ext cx="2269026" cy="487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1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E567B-5E2B-4786-84E4-6D453FA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Naver</a:t>
            </a:r>
            <a:r>
              <a:rPr lang="en-US" altLang="ko-KR" dirty="0"/>
              <a:t> API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4DB079E-281C-47F2-967B-9D0D2BF8F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지역 검색 </a:t>
            </a:r>
            <a:r>
              <a:rPr lang="en-US" altLang="ko-KR" dirty="0"/>
              <a:t>API </a:t>
            </a:r>
            <a:r>
              <a:rPr lang="ko-KR" altLang="en-US" dirty="0"/>
              <a:t>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전화번호</a:t>
            </a:r>
            <a:r>
              <a:rPr lang="en-US" altLang="ko-KR" dirty="0"/>
              <a:t>, Link</a:t>
            </a:r>
            <a:r>
              <a:rPr lang="ko-KR" altLang="en-US" dirty="0"/>
              <a:t>를 </a:t>
            </a:r>
            <a:r>
              <a:rPr lang="ko-KR" altLang="en-US" dirty="0" err="1"/>
              <a:t>받아오기</a:t>
            </a:r>
            <a:r>
              <a:rPr lang="ko-KR" altLang="en-US" dirty="0"/>
              <a:t> 위해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JSON</a:t>
            </a:r>
            <a:r>
              <a:rPr lang="ko-KR" altLang="en-US" dirty="0"/>
              <a:t>과 </a:t>
            </a:r>
            <a:r>
              <a:rPr lang="en-US" altLang="ko-KR" dirty="0"/>
              <a:t>XML </a:t>
            </a:r>
            <a:r>
              <a:rPr lang="ko-KR" altLang="en-US" dirty="0"/>
              <a:t>형식</a:t>
            </a:r>
          </a:p>
        </p:txBody>
      </p:sp>
    </p:spTree>
    <p:extLst>
      <p:ext uri="{BB962C8B-B14F-4D97-AF65-F5344CB8AC3E}">
        <p14:creationId xmlns:p14="http://schemas.microsoft.com/office/powerpoint/2010/main" val="130328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E567B-5E2B-4786-84E4-6D453FA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4DB079E-281C-47F2-967B-9D0D2BF8F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0" dirty="0">
                <a:solidFill>
                  <a:srgbClr val="222426"/>
                </a:solidFill>
                <a:effectLst/>
                <a:latin typeface="-apple-system"/>
              </a:rPr>
              <a:t>JavaScript Object Notation, </a:t>
            </a:r>
            <a:r>
              <a:rPr lang="en-US" altLang="ko-KR" dirty="0">
                <a:solidFill>
                  <a:srgbClr val="222426"/>
                </a:solidFill>
                <a:latin typeface="-apple-system"/>
              </a:rPr>
              <a:t>JavaScript </a:t>
            </a:r>
            <a:r>
              <a:rPr lang="ko-KR" altLang="en-US" dirty="0">
                <a:solidFill>
                  <a:srgbClr val="222426"/>
                </a:solidFill>
                <a:latin typeface="-apple-system"/>
              </a:rPr>
              <a:t>기반 </a:t>
            </a:r>
            <a:r>
              <a:rPr lang="ko-KR" altLang="en-US" i="0" dirty="0">
                <a:solidFill>
                  <a:srgbClr val="222426"/>
                </a:solidFill>
                <a:effectLst/>
                <a:latin typeface="-apple-system"/>
              </a:rPr>
              <a:t>경량의 </a:t>
            </a:r>
            <a:r>
              <a:rPr lang="en-US" altLang="ko-KR" i="0" dirty="0">
                <a:solidFill>
                  <a:srgbClr val="222426"/>
                </a:solidFill>
                <a:effectLst/>
                <a:latin typeface="-apple-system"/>
              </a:rPr>
              <a:t>data </a:t>
            </a:r>
            <a:r>
              <a:rPr lang="ko-KR" altLang="en-US" i="0" dirty="0">
                <a:solidFill>
                  <a:srgbClr val="222426"/>
                </a:solidFill>
                <a:effectLst/>
                <a:latin typeface="-apple-system"/>
              </a:rPr>
              <a:t>교환 형식</a:t>
            </a:r>
            <a:endParaRPr lang="en-US" altLang="ko-KR" i="0" dirty="0">
              <a:solidFill>
                <a:srgbClr val="222426"/>
              </a:solidFill>
              <a:effectLst/>
              <a:latin typeface="-apple-system"/>
            </a:endParaRPr>
          </a:p>
          <a:p>
            <a:endParaRPr lang="en-US" altLang="ko-KR" i="0" dirty="0">
              <a:solidFill>
                <a:srgbClr val="222426"/>
              </a:solidFill>
              <a:effectLst/>
              <a:latin typeface="-apple-system"/>
            </a:endParaRPr>
          </a:p>
          <a:p>
            <a:r>
              <a:rPr lang="ko-KR" altLang="en-US" dirty="0">
                <a:solidFill>
                  <a:srgbClr val="222426"/>
                </a:solidFill>
                <a:latin typeface="-apple-system"/>
              </a:rPr>
              <a:t>경량이기 때문에 </a:t>
            </a:r>
            <a:r>
              <a:rPr lang="en-US" altLang="ko-KR" dirty="0">
                <a:solidFill>
                  <a:srgbClr val="222426"/>
                </a:solidFill>
                <a:latin typeface="-apple-system"/>
              </a:rPr>
              <a:t>XML </a:t>
            </a:r>
            <a:r>
              <a:rPr lang="ko-KR" altLang="en-US" dirty="0">
                <a:solidFill>
                  <a:srgbClr val="222426"/>
                </a:solidFill>
                <a:latin typeface="-apple-system"/>
              </a:rPr>
              <a:t>대체해서 많이 사용되고 있음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r>
              <a:rPr lang="ko-KR" altLang="en-US" dirty="0">
                <a:solidFill>
                  <a:srgbClr val="222426"/>
                </a:solidFill>
                <a:latin typeface="-apple-system"/>
              </a:rPr>
              <a:t>형식</a:t>
            </a:r>
            <a:r>
              <a:rPr lang="en-US" altLang="ko-KR" dirty="0">
                <a:solidFill>
                  <a:srgbClr val="222426"/>
                </a:solidFill>
                <a:latin typeface="-apple-system"/>
              </a:rPr>
              <a:t>: “key”: “value”</a:t>
            </a:r>
          </a:p>
        </p:txBody>
      </p:sp>
    </p:spTree>
    <p:extLst>
      <p:ext uri="{BB962C8B-B14F-4D97-AF65-F5344CB8AC3E}">
        <p14:creationId xmlns:p14="http://schemas.microsoft.com/office/powerpoint/2010/main" val="1371843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E567B-5E2B-4786-84E4-6D453FA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E632504-8CEE-42EE-A920-A9B2D861F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29872"/>
            <a:ext cx="3057952" cy="15432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AFFFCE4-FE46-4B6B-AB58-2936E000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367" y="365125"/>
            <a:ext cx="6999577" cy="32654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D5A2CA4-219E-47EC-8188-C729DF3D2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061" y="4203572"/>
            <a:ext cx="6999577" cy="18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31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E567B-5E2B-4786-84E4-6D453FA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vs</a:t>
            </a:r>
            <a:r>
              <a:rPr lang="ko-KR" altLang="en-US" dirty="0"/>
              <a:t> </a:t>
            </a:r>
            <a:r>
              <a:rPr lang="en-US" altLang="ko-KR" dirty="0"/>
              <a:t>XML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CE4A028-594D-4ED4-BD92-01326B9E0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57" y="1329604"/>
            <a:ext cx="7592485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9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E567B-5E2B-4786-84E4-6D453FA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- Parsing</a:t>
            </a:r>
          </a:p>
        </p:txBody>
      </p:sp>
    </p:spTree>
    <p:extLst>
      <p:ext uri="{BB962C8B-B14F-4D97-AF65-F5344CB8AC3E}">
        <p14:creationId xmlns:p14="http://schemas.microsoft.com/office/powerpoint/2010/main" val="3293831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79</Words>
  <Application>Microsoft Office PowerPoint</Application>
  <PresentationFormat>와이드스크린</PresentationFormat>
  <Paragraphs>27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-apple-system</vt:lpstr>
      <vt:lpstr>맑은 고딕</vt:lpstr>
      <vt:lpstr>Arial</vt:lpstr>
      <vt:lpstr>Office 테마</vt:lpstr>
      <vt:lpstr>PowerPoint 프레젠테이션</vt:lpstr>
      <vt:lpstr>진행 내용</vt:lpstr>
      <vt:lpstr>더 많은 데이터 불러오기</vt:lpstr>
      <vt:lpstr>GoogleMapClss UI 변경</vt:lpstr>
      <vt:lpstr>Naver API 추가</vt:lpstr>
      <vt:lpstr>JSON</vt:lpstr>
      <vt:lpstr>JSON</vt:lpstr>
      <vt:lpstr>JSON vs XML</vt:lpstr>
      <vt:lpstr>JSON - Parsing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김성곤</dc:creator>
  <cp:lastModifiedBy>김성곤</cp:lastModifiedBy>
  <cp:revision>6</cp:revision>
  <dcterms:created xsi:type="dcterms:W3CDTF">2020-11-19T01:52:55Z</dcterms:created>
  <dcterms:modified xsi:type="dcterms:W3CDTF">2020-11-26T11:43:31Z</dcterms:modified>
</cp:coreProperties>
</file>