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3" r:id="rId4"/>
    <p:sldId id="272" r:id="rId5"/>
    <p:sldId id="270" r:id="rId6"/>
    <p:sldId id="267" r:id="rId7"/>
    <p:sldId id="271" r:id="rId8"/>
    <p:sldId id="273" r:id="rId9"/>
    <p:sldId id="275" r:id="rId10"/>
    <p:sldId id="274" r:id="rId11"/>
    <p:sldId id="264" r:id="rId12"/>
    <p:sldId id="269" r:id="rId13"/>
    <p:sldId id="276" r:id="rId14"/>
    <p:sldId id="279" r:id="rId15"/>
    <p:sldId id="282" r:id="rId16"/>
    <p:sldId id="280" r:id="rId17"/>
    <p:sldId id="277" r:id="rId18"/>
    <p:sldId id="278" r:id="rId19"/>
    <p:sldId id="281" r:id="rId20"/>
    <p:sldId id="283" r:id="rId21"/>
    <p:sldId id="284" r:id="rId22"/>
    <p:sldId id="285" r:id="rId23"/>
    <p:sldId id="262" r:id="rId24"/>
    <p:sldId id="265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6444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</a:rPr>
              <a:t>Portfolio St.</a:t>
            </a:r>
            <a:endParaRPr lang="ko-KR" altLang="en-US" sz="8800" b="1" dirty="0">
              <a:solidFill>
                <a:srgbClr val="0187F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38667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2833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248400" y="1283367"/>
            <a:ext cx="5502442" cy="214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370923" y="37939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No Title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9FBAB-B1F9-442F-8812-5CD858EA0D87}"/>
              </a:ext>
            </a:extLst>
          </p:cNvPr>
          <p:cNvSpPr txBox="1"/>
          <p:nvPr/>
        </p:nvSpPr>
        <p:spPr>
          <a:xfrm>
            <a:off x="8198295" y="3976678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/>
              <a:t>2021</a:t>
            </a:r>
            <a:endParaRPr lang="ko-KR" alt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370923" y="4584909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adipisicing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r>
              <a:rPr lang="en-US" altLang="ko-KR" dirty="0"/>
              <a:t> </a:t>
            </a: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labore et dolore magna </a:t>
            </a:r>
            <a:r>
              <a:rPr lang="en-US" altLang="ko-KR" dirty="0" err="1"/>
              <a:t>aliqua</a:t>
            </a:r>
            <a:r>
              <a:rPr lang="en-US" altLang="ko-KR" dirty="0"/>
              <a:t>. 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D36A6AB-2624-4F31-AFEC-07E4C8B3839E}"/>
              </a:ext>
            </a:extLst>
          </p:cNvPr>
          <p:cNvSpPr/>
          <p:nvPr/>
        </p:nvSpPr>
        <p:spPr>
          <a:xfrm>
            <a:off x="-1384300" y="298450"/>
            <a:ext cx="5924550" cy="592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3FD6537-5440-4AD3-9021-9EC3F2BAA361}"/>
              </a:ext>
            </a:extLst>
          </p:cNvPr>
          <p:cNvSpPr/>
          <p:nvPr/>
        </p:nvSpPr>
        <p:spPr>
          <a:xfrm>
            <a:off x="4686302" y="298450"/>
            <a:ext cx="3054350" cy="3054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9222BE-B512-4745-9159-1DE679AFF200}"/>
              </a:ext>
            </a:extLst>
          </p:cNvPr>
          <p:cNvSpPr/>
          <p:nvPr/>
        </p:nvSpPr>
        <p:spPr>
          <a:xfrm>
            <a:off x="4597402" y="3698875"/>
            <a:ext cx="2324096" cy="232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DE28E-A43F-4523-968B-8456C7C73DC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AFCE-2CE1-4A53-B456-0B89E4FFCC2C}"/>
              </a:ext>
            </a:extLst>
          </p:cNvPr>
          <p:cNvSpPr txBox="1"/>
          <p:nvPr/>
        </p:nvSpPr>
        <p:spPr>
          <a:xfrm>
            <a:off x="7259923" y="4029289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No Title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6624C-4FEC-4195-8776-11E3002AC779}"/>
              </a:ext>
            </a:extLst>
          </p:cNvPr>
          <p:cNvSpPr txBox="1"/>
          <p:nvPr/>
        </p:nvSpPr>
        <p:spPr>
          <a:xfrm>
            <a:off x="9138095" y="4198566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</a:rPr>
              <a:t>2021</a:t>
            </a:r>
            <a:endParaRPr lang="ko-KR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90401-B0D1-48FE-8FD1-A8FD1269356C}"/>
              </a:ext>
            </a:extLst>
          </p:cNvPr>
          <p:cNvSpPr txBox="1"/>
          <p:nvPr/>
        </p:nvSpPr>
        <p:spPr>
          <a:xfrm>
            <a:off x="7259923" y="4853420"/>
            <a:ext cx="45510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labore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 Ut </a:t>
            </a:r>
            <a:r>
              <a:rPr lang="en-US" altLang="ko-KR" sz="1400" dirty="0" err="1">
                <a:solidFill>
                  <a:schemeClr val="bg1"/>
                </a:solidFill>
              </a:rPr>
              <a:t>enim</a:t>
            </a:r>
            <a:r>
              <a:rPr lang="en-US" altLang="ko-KR" sz="1400" dirty="0">
                <a:solidFill>
                  <a:schemeClr val="bg1"/>
                </a:solidFill>
              </a:rPr>
              <a:t> ad minim </a:t>
            </a:r>
            <a:r>
              <a:rPr lang="en-US" altLang="ko-KR" sz="1400" dirty="0" err="1">
                <a:solidFill>
                  <a:schemeClr val="bg1"/>
                </a:solidFill>
              </a:rPr>
              <a:t>veniam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quis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nostrud</a:t>
            </a:r>
            <a:r>
              <a:rPr lang="en-US" altLang="ko-KR" sz="1400" dirty="0">
                <a:solidFill>
                  <a:schemeClr val="bg1"/>
                </a:solidFill>
              </a:rPr>
              <a:t> exercitation </a:t>
            </a:r>
            <a:r>
              <a:rPr lang="en-US" altLang="ko-KR" sz="1400" dirty="0" err="1">
                <a:solidFill>
                  <a:schemeClr val="bg1"/>
                </a:solidFill>
              </a:rPr>
              <a:t>ullamco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laboris</a:t>
            </a:r>
            <a:r>
              <a:rPr lang="en-US" altLang="ko-KR" sz="1400" dirty="0">
                <a:solidFill>
                  <a:schemeClr val="bg1"/>
                </a:solidFill>
              </a:rPr>
              <a:t> nisi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aliquip</a:t>
            </a:r>
            <a:r>
              <a:rPr lang="en-US" altLang="ko-KR" sz="1400" dirty="0">
                <a:solidFill>
                  <a:schemeClr val="bg1"/>
                </a:solidFill>
              </a:rPr>
              <a:t> ex </a:t>
            </a:r>
            <a:r>
              <a:rPr lang="en-US" altLang="ko-KR" sz="1400" dirty="0" err="1">
                <a:solidFill>
                  <a:schemeClr val="bg1"/>
                </a:solidFill>
              </a:rPr>
              <a:t>ea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commodo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consequat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C80A89-2B67-4983-BD12-2C50D67897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8AB90-1E5E-4D36-B0B2-0B48FF63F316}"/>
              </a:ext>
            </a:extLst>
          </p:cNvPr>
          <p:cNvSpPr txBox="1"/>
          <p:nvPr/>
        </p:nvSpPr>
        <p:spPr>
          <a:xfrm>
            <a:off x="5740400" y="2828835"/>
            <a:ext cx="3472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Design.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8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C6FDB-FE2C-4781-92D9-6397FE1B1F22}"/>
              </a:ext>
            </a:extLst>
          </p:cNvPr>
          <p:cNvSpPr/>
          <p:nvPr/>
        </p:nvSpPr>
        <p:spPr>
          <a:xfrm>
            <a:off x="904240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904240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F76907-6A23-4557-9E58-3CD8695AB3BE}"/>
              </a:ext>
            </a:extLst>
          </p:cNvPr>
          <p:cNvSpPr/>
          <p:nvPr/>
        </p:nvSpPr>
        <p:spPr>
          <a:xfrm>
            <a:off x="9179915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8082F-3708-47EA-BA05-B7E8D1A67A68}"/>
              </a:ext>
            </a:extLst>
          </p:cNvPr>
          <p:cNvSpPr/>
          <p:nvPr/>
        </p:nvSpPr>
        <p:spPr>
          <a:xfrm>
            <a:off x="3662798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1FED34-2D5A-42CC-B435-D47DBFAA933F}"/>
              </a:ext>
            </a:extLst>
          </p:cNvPr>
          <p:cNvSpPr/>
          <p:nvPr/>
        </p:nvSpPr>
        <p:spPr>
          <a:xfrm>
            <a:off x="6421356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C2770-7832-472D-987D-BF8322DFDD35}"/>
              </a:ext>
            </a:extLst>
          </p:cNvPr>
          <p:cNvSpPr txBox="1"/>
          <p:nvPr/>
        </p:nvSpPr>
        <p:spPr>
          <a:xfrm>
            <a:off x="3109318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8F8FC-3C04-433C-80B0-67B51F665ED1}"/>
              </a:ext>
            </a:extLst>
          </p:cNvPr>
          <p:cNvSpPr txBox="1"/>
          <p:nvPr/>
        </p:nvSpPr>
        <p:spPr>
          <a:xfrm>
            <a:off x="5883522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F117B-4A83-444F-A468-B78F597B8C2D}"/>
              </a:ext>
            </a:extLst>
          </p:cNvPr>
          <p:cNvSpPr txBox="1"/>
          <p:nvPr/>
        </p:nvSpPr>
        <p:spPr>
          <a:xfrm>
            <a:off x="8610782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39991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3662797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B8F77-B4F6-41CB-9D98-71973A0F0B4A}"/>
              </a:ext>
            </a:extLst>
          </p:cNvPr>
          <p:cNvSpPr txBox="1"/>
          <p:nvPr/>
        </p:nvSpPr>
        <p:spPr>
          <a:xfrm>
            <a:off x="4221792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6421354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6981150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9179911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9731479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1073965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A59C5-5274-478E-83B9-6E689B2DBF45}"/>
              </a:ext>
            </a:extLst>
          </p:cNvPr>
          <p:cNvSpPr txBox="1"/>
          <p:nvPr/>
        </p:nvSpPr>
        <p:spPr>
          <a:xfrm>
            <a:off x="3832523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6591082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63186-9D67-459A-B0E0-8C10A0F9DC8A}"/>
              </a:ext>
            </a:extLst>
          </p:cNvPr>
          <p:cNvSpPr txBox="1"/>
          <p:nvPr/>
        </p:nvSpPr>
        <p:spPr>
          <a:xfrm>
            <a:off x="9359188" y="30720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6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DE1224-0C20-4F5B-BA87-059200D99691}"/>
              </a:ext>
            </a:extLst>
          </p:cNvPr>
          <p:cNvGrpSpPr/>
          <p:nvPr/>
        </p:nvGrpSpPr>
        <p:grpSpPr>
          <a:xfrm>
            <a:off x="1092920" y="5464947"/>
            <a:ext cx="2038350" cy="629083"/>
            <a:chOff x="2028825" y="5485953"/>
            <a:chExt cx="2038350" cy="62908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8E96ED-9BBD-41FC-9921-1D9BBF366EB3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75BB31-ABF8-4358-B85F-EFA466427A1B}"/>
                </a:ext>
              </a:extLst>
            </p:cNvPr>
            <p:cNvSpPr txBox="1"/>
            <p:nvPr/>
          </p:nvSpPr>
          <p:spPr>
            <a:xfrm>
              <a:off x="2262111" y="5562125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2017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9FF0D5-4D7E-4D10-9844-08B8FF0BA223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AFDDF5-8C7A-422E-9E4E-BB9BD8B08B87}"/>
              </a:ext>
            </a:extLst>
          </p:cNvPr>
          <p:cNvGrpSpPr/>
          <p:nvPr/>
        </p:nvGrpSpPr>
        <p:grpSpPr>
          <a:xfrm>
            <a:off x="3757323" y="5464947"/>
            <a:ext cx="2038350" cy="629083"/>
            <a:chOff x="2028825" y="5485953"/>
            <a:chExt cx="2038350" cy="62908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807B77-3F50-420E-BF76-5A446EE3759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FBF3A-18DE-4C9D-8C38-A854E5A94AAD}"/>
                </a:ext>
              </a:extLst>
            </p:cNvPr>
            <p:cNvSpPr txBox="1"/>
            <p:nvPr/>
          </p:nvSpPr>
          <p:spPr>
            <a:xfrm>
              <a:off x="2262112" y="5581204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2018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E3EBB-F2D5-4418-9A27-24DEFBD870BD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2C90E3-A59B-4C8B-B12B-44121464F80E}"/>
              </a:ext>
            </a:extLst>
          </p:cNvPr>
          <p:cNvGrpSpPr/>
          <p:nvPr/>
        </p:nvGrpSpPr>
        <p:grpSpPr>
          <a:xfrm>
            <a:off x="6421726" y="5464947"/>
            <a:ext cx="2038350" cy="629083"/>
            <a:chOff x="2028825" y="5485953"/>
            <a:chExt cx="2038350" cy="629083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57ABC86-418F-470A-BF0E-805DA1488E7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1B3C7-DA9B-4A10-A00F-49C6C071B142}"/>
                </a:ext>
              </a:extLst>
            </p:cNvPr>
            <p:cNvSpPr txBox="1"/>
            <p:nvPr/>
          </p:nvSpPr>
          <p:spPr>
            <a:xfrm>
              <a:off x="2262112" y="5581204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2019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1F0C4D-15D5-478C-8183-6ACA20865022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3D0AA7C-0CC5-4298-9A89-6AB195CDD63F}"/>
              </a:ext>
            </a:extLst>
          </p:cNvPr>
          <p:cNvGrpSpPr/>
          <p:nvPr/>
        </p:nvGrpSpPr>
        <p:grpSpPr>
          <a:xfrm>
            <a:off x="9086129" y="5464947"/>
            <a:ext cx="2038350" cy="629083"/>
            <a:chOff x="2028825" y="5485953"/>
            <a:chExt cx="2038350" cy="62908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CBF8B75-3B32-4BDF-BCA7-833A2799DE88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38552-0F39-47CF-ABF5-DE598371F03E}"/>
                </a:ext>
              </a:extLst>
            </p:cNvPr>
            <p:cNvSpPr txBox="1"/>
            <p:nvPr/>
          </p:nvSpPr>
          <p:spPr>
            <a:xfrm>
              <a:off x="2262112" y="5581204"/>
              <a:ext cx="1571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2020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B49F91-7236-439F-B4D7-69FEB21E9CF4}"/>
                </a:ext>
              </a:extLst>
            </p:cNvPr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CC2409-53F7-4097-94B0-7D80DC00AADB}"/>
              </a:ext>
            </a:extLst>
          </p:cNvPr>
          <p:cNvSpPr txBox="1"/>
          <p:nvPr/>
        </p:nvSpPr>
        <p:spPr>
          <a:xfrm flipH="1">
            <a:off x="936487" y="15156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543B3-2F0E-40A3-8402-853EA5B6C00C}"/>
              </a:ext>
            </a:extLst>
          </p:cNvPr>
          <p:cNvSpPr txBox="1"/>
          <p:nvPr/>
        </p:nvSpPr>
        <p:spPr>
          <a:xfrm flipH="1">
            <a:off x="3552539" y="15156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84B0C-4A7A-4E29-A5C6-0E34B7338798}"/>
              </a:ext>
            </a:extLst>
          </p:cNvPr>
          <p:cNvSpPr txBox="1"/>
          <p:nvPr/>
        </p:nvSpPr>
        <p:spPr>
          <a:xfrm flipH="1">
            <a:off x="6168591" y="15156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35C3-7A1D-415D-B8B3-C4642371BCC6}"/>
              </a:ext>
            </a:extLst>
          </p:cNvPr>
          <p:cNvSpPr txBox="1"/>
          <p:nvPr/>
        </p:nvSpPr>
        <p:spPr>
          <a:xfrm flipH="1">
            <a:off x="8784643" y="15156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C5918C-DF24-4B66-A110-D34088274635}"/>
              </a:ext>
            </a:extLst>
          </p:cNvPr>
          <p:cNvSpPr/>
          <p:nvPr/>
        </p:nvSpPr>
        <p:spPr>
          <a:xfrm>
            <a:off x="852581" y="19291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C8359E-6D0A-485D-AC61-27F6A75A80CD}"/>
              </a:ext>
            </a:extLst>
          </p:cNvPr>
          <p:cNvSpPr/>
          <p:nvPr/>
        </p:nvSpPr>
        <p:spPr>
          <a:xfrm>
            <a:off x="3516984" y="19291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44B3CE-746D-42AF-AA91-A65164E9D849}"/>
              </a:ext>
            </a:extLst>
          </p:cNvPr>
          <p:cNvSpPr/>
          <p:nvPr/>
        </p:nvSpPr>
        <p:spPr>
          <a:xfrm>
            <a:off x="6181387" y="19291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37DD2B-0808-42CE-9869-791B82F6F1DD}"/>
              </a:ext>
            </a:extLst>
          </p:cNvPr>
          <p:cNvSpPr/>
          <p:nvPr/>
        </p:nvSpPr>
        <p:spPr>
          <a:xfrm>
            <a:off x="8845790" y="19291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8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895E05-CC71-4AB6-A588-B708A23B0DFF}"/>
              </a:ext>
            </a:extLst>
          </p:cNvPr>
          <p:cNvSpPr/>
          <p:nvPr/>
        </p:nvSpPr>
        <p:spPr>
          <a:xfrm>
            <a:off x="5736796" y="3157965"/>
            <a:ext cx="3084810" cy="3084810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913CF4-71BA-43F5-AB61-430390FB101D}"/>
              </a:ext>
            </a:extLst>
          </p:cNvPr>
          <p:cNvSpPr/>
          <p:nvPr/>
        </p:nvSpPr>
        <p:spPr>
          <a:xfrm>
            <a:off x="3391886" y="3157965"/>
            <a:ext cx="3084810" cy="3084810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6DF5AE-3309-4386-8EA3-D02B38D52F91}"/>
              </a:ext>
            </a:extLst>
          </p:cNvPr>
          <p:cNvSpPr/>
          <p:nvPr/>
        </p:nvSpPr>
        <p:spPr>
          <a:xfrm>
            <a:off x="4604181" y="1074234"/>
            <a:ext cx="3084810" cy="308481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B1253-D0C1-4796-A772-808545C40C81}"/>
              </a:ext>
            </a:extLst>
          </p:cNvPr>
          <p:cNvSpPr txBox="1"/>
          <p:nvPr/>
        </p:nvSpPr>
        <p:spPr>
          <a:xfrm>
            <a:off x="3878928" y="4647333"/>
            <a:ext cx="1450508" cy="520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D3129-B2A7-452E-9413-CD949877B443}"/>
              </a:ext>
            </a:extLst>
          </p:cNvPr>
          <p:cNvSpPr txBox="1"/>
          <p:nvPr/>
        </p:nvSpPr>
        <p:spPr>
          <a:xfrm>
            <a:off x="6950559" y="4647333"/>
            <a:ext cx="1450508" cy="520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8B6C7-DB9E-4407-9FB0-EC751B2FFA0D}"/>
              </a:ext>
            </a:extLst>
          </p:cNvPr>
          <p:cNvSpPr txBox="1"/>
          <p:nvPr/>
        </p:nvSpPr>
        <p:spPr>
          <a:xfrm>
            <a:off x="5421333" y="2391261"/>
            <a:ext cx="1450508" cy="520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6800F-7B23-46AD-A733-CF4BFC3BEBE0}"/>
              </a:ext>
            </a:extLst>
          </p:cNvPr>
          <p:cNvSpPr txBox="1"/>
          <p:nvPr/>
        </p:nvSpPr>
        <p:spPr>
          <a:xfrm>
            <a:off x="384717" y="5004347"/>
            <a:ext cx="27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011D9-0E23-48A7-B661-B418E355CEFA}"/>
              </a:ext>
            </a:extLst>
          </p:cNvPr>
          <p:cNvSpPr txBox="1"/>
          <p:nvPr/>
        </p:nvSpPr>
        <p:spPr>
          <a:xfrm>
            <a:off x="9050299" y="5004347"/>
            <a:ext cx="27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E7914-E880-40CE-8E9A-E40AA0E0C94C}"/>
              </a:ext>
            </a:extLst>
          </p:cNvPr>
          <p:cNvSpPr txBox="1"/>
          <p:nvPr/>
        </p:nvSpPr>
        <p:spPr>
          <a:xfrm>
            <a:off x="8038016" y="1957446"/>
            <a:ext cx="27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354635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B101AD-5551-4A77-88D4-8ABAD4CB4064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D5E77-8D22-45E3-98F0-D2E9448C2896}"/>
              </a:ext>
            </a:extLst>
          </p:cNvPr>
          <p:cNvSpPr/>
          <p:nvPr/>
        </p:nvSpPr>
        <p:spPr>
          <a:xfrm>
            <a:off x="4459143" y="0"/>
            <a:ext cx="16368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4496E-4D97-4B01-9A2C-A72387F389BF}"/>
              </a:ext>
            </a:extLst>
          </p:cNvPr>
          <p:cNvSpPr txBox="1"/>
          <p:nvPr/>
        </p:nvSpPr>
        <p:spPr>
          <a:xfrm>
            <a:off x="6370923" y="42765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No Title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0DBF5-832D-46A7-A888-592AD709CF6F}"/>
              </a:ext>
            </a:extLst>
          </p:cNvPr>
          <p:cNvSpPr txBox="1"/>
          <p:nvPr/>
        </p:nvSpPr>
        <p:spPr>
          <a:xfrm>
            <a:off x="8198295" y="4459278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/>
              <a:t>2021</a:t>
            </a:r>
            <a:endParaRPr lang="ko-KR" altLang="en-US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41BEC-13CA-4BAA-9064-1BCF68D3630B}"/>
              </a:ext>
            </a:extLst>
          </p:cNvPr>
          <p:cNvSpPr txBox="1"/>
          <p:nvPr/>
        </p:nvSpPr>
        <p:spPr>
          <a:xfrm>
            <a:off x="6370923" y="5067509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adipisicing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r>
              <a:rPr lang="en-US" altLang="ko-KR" dirty="0"/>
              <a:t> </a:t>
            </a: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labore et dolore magna </a:t>
            </a:r>
            <a:r>
              <a:rPr lang="en-US" altLang="ko-KR" dirty="0" err="1"/>
              <a:t>aliqua</a:t>
            </a:r>
            <a:r>
              <a:rPr lang="en-US" altLang="ko-KR" dirty="0"/>
              <a:t>. 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3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7BD96B-6859-46AF-900D-C32EB8889CAE}"/>
              </a:ext>
            </a:extLst>
          </p:cNvPr>
          <p:cNvGrpSpPr/>
          <p:nvPr/>
        </p:nvGrpSpPr>
        <p:grpSpPr>
          <a:xfrm>
            <a:off x="152400" y="3746500"/>
            <a:ext cx="4333906" cy="2943715"/>
            <a:chOff x="254000" y="3263900"/>
            <a:chExt cx="5765800" cy="342631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90ACDEF-BED7-444F-BD45-7269D62898E4}"/>
                </a:ext>
              </a:extLst>
            </p:cNvPr>
            <p:cNvSpPr/>
            <p:nvPr/>
          </p:nvSpPr>
          <p:spPr>
            <a:xfrm>
              <a:off x="254000" y="3263900"/>
              <a:ext cx="2794000" cy="3426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B2C962-6EDB-456C-AD9A-28CC70B51B12}"/>
                </a:ext>
              </a:extLst>
            </p:cNvPr>
            <p:cNvSpPr/>
            <p:nvPr/>
          </p:nvSpPr>
          <p:spPr>
            <a:xfrm>
              <a:off x="3225800" y="3263900"/>
              <a:ext cx="2794000" cy="3426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EE3296-A039-4914-ADB2-084D04701D5C}"/>
              </a:ext>
            </a:extLst>
          </p:cNvPr>
          <p:cNvSpPr/>
          <p:nvPr/>
        </p:nvSpPr>
        <p:spPr>
          <a:xfrm>
            <a:off x="6255834" y="806049"/>
            <a:ext cx="5783766" cy="3067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326D5-A4ED-4BEE-8237-679AFDB0A64F}"/>
              </a:ext>
            </a:extLst>
          </p:cNvPr>
          <p:cNvSpPr txBox="1"/>
          <p:nvPr/>
        </p:nvSpPr>
        <p:spPr>
          <a:xfrm>
            <a:off x="6523323" y="40479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No Title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49661-30AD-4B8F-AF25-9FEA7DA518A7}"/>
              </a:ext>
            </a:extLst>
          </p:cNvPr>
          <p:cNvSpPr txBox="1"/>
          <p:nvPr/>
        </p:nvSpPr>
        <p:spPr>
          <a:xfrm>
            <a:off x="8350695" y="4230678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/>
              <a:t>2021</a:t>
            </a:r>
            <a:endParaRPr lang="ko-KR" altLang="en-US" sz="20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2A868-F02A-4FA1-A6D7-B5230472BA1B}"/>
              </a:ext>
            </a:extLst>
          </p:cNvPr>
          <p:cNvSpPr txBox="1"/>
          <p:nvPr/>
        </p:nvSpPr>
        <p:spPr>
          <a:xfrm>
            <a:off x="6523323" y="4838909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adipisicing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r>
              <a:rPr lang="en-US" altLang="ko-KR" dirty="0"/>
              <a:t> </a:t>
            </a: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labore et dolore magna </a:t>
            </a:r>
            <a:r>
              <a:rPr lang="en-US" altLang="ko-KR" dirty="0" err="1"/>
              <a:t>aliqua</a:t>
            </a:r>
            <a:r>
              <a:rPr lang="en-US" altLang="ko-KR" dirty="0"/>
              <a:t>. 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36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0E827-206D-4687-8B92-1BF541B4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96AD32-5B64-4FE3-8FAC-E1250B9EC0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7097FD-8455-47A8-AFF7-74509B7F4606}"/>
              </a:ext>
            </a:extLst>
          </p:cNvPr>
          <p:cNvCxnSpPr>
            <a:cxnSpLocks/>
          </p:cNvCxnSpPr>
          <p:nvPr/>
        </p:nvCxnSpPr>
        <p:spPr>
          <a:xfrm>
            <a:off x="2552700" y="3759200"/>
            <a:ext cx="96393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8C1D19-0FB1-45C4-BF87-BA524E1CF851}"/>
              </a:ext>
            </a:extLst>
          </p:cNvPr>
          <p:cNvSpPr txBox="1"/>
          <p:nvPr/>
        </p:nvSpPr>
        <p:spPr>
          <a:xfrm>
            <a:off x="2836618" y="2548776"/>
            <a:ext cx="6550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Portfolio.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9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706133"/>
            <a:ext cx="2888741" cy="646331"/>
            <a:chOff x="7207341" y="1706133"/>
            <a:chExt cx="2888741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07341" y="2605665"/>
            <a:ext cx="2888741" cy="646331"/>
            <a:chOff x="7207341" y="1706133"/>
            <a:chExt cx="2888741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07341" y="3505197"/>
            <a:ext cx="2888741" cy="646331"/>
            <a:chOff x="7207341" y="1706133"/>
            <a:chExt cx="2888741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07341" y="4404729"/>
            <a:ext cx="2888741" cy="646331"/>
            <a:chOff x="7207341" y="1706133"/>
            <a:chExt cx="2888741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07341" y="5304261"/>
            <a:ext cx="2888741" cy="646331"/>
            <a:chOff x="7207341" y="1706133"/>
            <a:chExt cx="2888741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5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2044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7337C9-A12A-4525-B722-FB188B3C2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103E8-A5E8-4394-A41A-79964AC20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B13E3B-54EE-4BE1-9674-C4380BF73C5D}"/>
              </a:ext>
            </a:extLst>
          </p:cNvPr>
          <p:cNvGrpSpPr/>
          <p:nvPr/>
        </p:nvGrpSpPr>
        <p:grpSpPr>
          <a:xfrm>
            <a:off x="508000" y="488950"/>
            <a:ext cx="2203450" cy="2203450"/>
            <a:chOff x="673100" y="476250"/>
            <a:chExt cx="2324100" cy="23241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C70B639-FE0D-48D1-B26A-A11CF6618853}"/>
                </a:ext>
              </a:extLst>
            </p:cNvPr>
            <p:cNvCxnSpPr/>
            <p:nvPr/>
          </p:nvCxnSpPr>
          <p:spPr>
            <a:xfrm>
              <a:off x="673100" y="5715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4FC7AE-2BFB-4BDE-937B-628516D9CB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06400" y="16383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09E24A-1469-474E-8A5D-147D7F38E3CB}"/>
              </a:ext>
            </a:extLst>
          </p:cNvPr>
          <p:cNvGrpSpPr/>
          <p:nvPr/>
        </p:nvGrpSpPr>
        <p:grpSpPr>
          <a:xfrm>
            <a:off x="1172531" y="1158511"/>
            <a:ext cx="2203450" cy="2203450"/>
            <a:chOff x="673100" y="476250"/>
            <a:chExt cx="2324100" cy="23241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3B2B50C-CA7B-4523-ABCE-1DC8DBD9E8F3}"/>
                </a:ext>
              </a:extLst>
            </p:cNvPr>
            <p:cNvCxnSpPr/>
            <p:nvPr/>
          </p:nvCxnSpPr>
          <p:spPr>
            <a:xfrm>
              <a:off x="673100" y="5715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98160E-5AC8-45CC-ADCD-CC1A392534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06400" y="1638300"/>
              <a:ext cx="2324100" cy="0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1B548A-764E-4925-9C48-4D80FCCFE000}"/>
              </a:ext>
            </a:extLst>
          </p:cNvPr>
          <p:cNvSpPr txBox="1"/>
          <p:nvPr/>
        </p:nvSpPr>
        <p:spPr>
          <a:xfrm>
            <a:off x="8500496" y="5105400"/>
            <a:ext cx="29803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b="1" dirty="0">
                <a:solidFill>
                  <a:schemeClr val="bg1"/>
                </a:solidFill>
                <a:latin typeface="+mj-ea"/>
                <a:ea typeface="+mj-ea"/>
              </a:rPr>
              <a:t>TITLE</a:t>
            </a:r>
            <a:endParaRPr lang="ko-KR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648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013C4E-F45A-4329-94DF-325689E0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FC1E40-763C-4A21-9A23-7C238B1DBA31}"/>
              </a:ext>
            </a:extLst>
          </p:cNvPr>
          <p:cNvCxnSpPr>
            <a:cxnSpLocks/>
          </p:cNvCxnSpPr>
          <p:nvPr/>
        </p:nvCxnSpPr>
        <p:spPr>
          <a:xfrm>
            <a:off x="834189" y="5908842"/>
            <a:ext cx="1135781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0A412A-4A40-463B-B025-4726D90FA37A}"/>
              </a:ext>
            </a:extLst>
          </p:cNvPr>
          <p:cNvSpPr txBox="1"/>
          <p:nvPr/>
        </p:nvSpPr>
        <p:spPr>
          <a:xfrm>
            <a:off x="658389" y="4973053"/>
            <a:ext cx="43043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Project.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6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1E130AA-62DF-4A2D-B2A3-E2BD9403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6326D5-A4ED-4BEE-8237-679AFDB0A64F}"/>
              </a:ext>
            </a:extLst>
          </p:cNvPr>
          <p:cNvSpPr txBox="1"/>
          <p:nvPr/>
        </p:nvSpPr>
        <p:spPr>
          <a:xfrm>
            <a:off x="502218" y="40479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No Title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49661-30AD-4B8F-AF25-9FEA7DA518A7}"/>
              </a:ext>
            </a:extLst>
          </p:cNvPr>
          <p:cNvSpPr txBox="1"/>
          <p:nvPr/>
        </p:nvSpPr>
        <p:spPr>
          <a:xfrm>
            <a:off x="2329590" y="4230678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/>
              <a:t>2021</a:t>
            </a:r>
            <a:endParaRPr lang="ko-KR" altLang="en-US" sz="20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2A868-F02A-4FA1-A6D7-B5230472BA1B}"/>
              </a:ext>
            </a:extLst>
          </p:cNvPr>
          <p:cNvSpPr txBox="1"/>
          <p:nvPr/>
        </p:nvSpPr>
        <p:spPr>
          <a:xfrm>
            <a:off x="502218" y="4838909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adipisicing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r>
              <a:rPr lang="en-US" altLang="ko-KR" dirty="0"/>
              <a:t> </a:t>
            </a: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labore et dolore magna </a:t>
            </a:r>
            <a:r>
              <a:rPr lang="en-US" altLang="ko-KR" dirty="0" err="1"/>
              <a:t>aliqua</a:t>
            </a:r>
            <a:r>
              <a:rPr lang="en-US" altLang="ko-KR" dirty="0"/>
              <a:t>. 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ACA5A4-8B3B-41D6-B5B5-C4338648E269}"/>
              </a:ext>
            </a:extLst>
          </p:cNvPr>
          <p:cNvCxnSpPr>
            <a:cxnSpLocks/>
          </p:cNvCxnSpPr>
          <p:nvPr/>
        </p:nvCxnSpPr>
        <p:spPr>
          <a:xfrm>
            <a:off x="502218" y="1076151"/>
            <a:ext cx="55937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9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98383BB-E606-4EA4-A4FC-9B03C6697191}"/>
              </a:ext>
            </a:extLst>
          </p:cNvPr>
          <p:cNvGrpSpPr/>
          <p:nvPr/>
        </p:nvGrpSpPr>
        <p:grpSpPr>
          <a:xfrm>
            <a:off x="5806912" y="546100"/>
            <a:ext cx="6385088" cy="4752537"/>
            <a:chOff x="5486400" y="546100"/>
            <a:chExt cx="6705600" cy="49911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1C0C6A7-24EC-4601-BAD3-0BFCB7E8915E}"/>
                </a:ext>
              </a:extLst>
            </p:cNvPr>
            <p:cNvSpPr/>
            <p:nvPr/>
          </p:nvSpPr>
          <p:spPr>
            <a:xfrm>
              <a:off x="5486400" y="546100"/>
              <a:ext cx="3162300" cy="4991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DA61AE-4633-4943-BDFA-C8D90800441D}"/>
                </a:ext>
              </a:extLst>
            </p:cNvPr>
            <p:cNvSpPr/>
            <p:nvPr/>
          </p:nvSpPr>
          <p:spPr>
            <a:xfrm>
              <a:off x="9029700" y="546100"/>
              <a:ext cx="3162300" cy="4991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1AC80B5-76D3-4C80-91CF-843F3BE9B037}"/>
              </a:ext>
            </a:extLst>
          </p:cNvPr>
          <p:cNvSpPr txBox="1"/>
          <p:nvPr/>
        </p:nvSpPr>
        <p:spPr>
          <a:xfrm>
            <a:off x="361950" y="5298637"/>
            <a:ext cx="7886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dirty="0">
                <a:latin typeface="+mj-ea"/>
                <a:ea typeface="+mj-ea"/>
              </a:rPr>
              <a:t>TITLE HERE</a:t>
            </a:r>
            <a:endParaRPr lang="ko-KR" altLang="en-US" sz="72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44084-37DD-4FD9-B296-DD230F9F36C9}"/>
              </a:ext>
            </a:extLst>
          </p:cNvPr>
          <p:cNvSpPr txBox="1"/>
          <p:nvPr/>
        </p:nvSpPr>
        <p:spPr>
          <a:xfrm>
            <a:off x="361950" y="3525776"/>
            <a:ext cx="544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Portfolio.</a:t>
            </a:r>
            <a:endParaRPr lang="ko-KR" altLang="en-US" sz="18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7D4468-06E3-4AD1-BEB7-A6157B33EC3E}"/>
              </a:ext>
            </a:extLst>
          </p:cNvPr>
          <p:cNvCxnSpPr/>
          <p:nvPr/>
        </p:nvCxnSpPr>
        <p:spPr>
          <a:xfrm>
            <a:off x="361950" y="3429000"/>
            <a:ext cx="1352550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5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5228046-EE73-4257-AF0A-E21D3CB69CFB}"/>
              </a:ext>
            </a:extLst>
          </p:cNvPr>
          <p:cNvSpPr/>
          <p:nvPr/>
        </p:nvSpPr>
        <p:spPr>
          <a:xfrm>
            <a:off x="4476750" y="978585"/>
            <a:ext cx="3238500" cy="3238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E4185-D965-4D1B-B5F6-DB74EE7BC549}"/>
              </a:ext>
            </a:extLst>
          </p:cNvPr>
          <p:cNvSpPr txBox="1"/>
          <p:nvPr/>
        </p:nvSpPr>
        <p:spPr>
          <a:xfrm>
            <a:off x="4517435" y="5233084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4884D6-118E-4ECB-BF56-83DF81DF0D6F}"/>
              </a:ext>
            </a:extLst>
          </p:cNvPr>
          <p:cNvCxnSpPr/>
          <p:nvPr/>
        </p:nvCxnSpPr>
        <p:spPr>
          <a:xfrm>
            <a:off x="5511800" y="4787900"/>
            <a:ext cx="11049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4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D935F5-6D3F-4DEE-9BF9-5F31789FE91F}"/>
              </a:ext>
            </a:extLst>
          </p:cNvPr>
          <p:cNvSpPr/>
          <p:nvPr/>
        </p:nvSpPr>
        <p:spPr>
          <a:xfrm>
            <a:off x="4025900" y="952500"/>
            <a:ext cx="29972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EA6CD2-5A1D-4176-AEC1-9709693B9D15}"/>
              </a:ext>
            </a:extLst>
          </p:cNvPr>
          <p:cNvSpPr/>
          <p:nvPr/>
        </p:nvSpPr>
        <p:spPr>
          <a:xfrm>
            <a:off x="5168900" y="1968500"/>
            <a:ext cx="2997200" cy="2997200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FCE18-AE6A-46A4-89E6-FE0D746FE556}"/>
              </a:ext>
            </a:extLst>
          </p:cNvPr>
          <p:cNvSpPr txBox="1"/>
          <p:nvPr/>
        </p:nvSpPr>
        <p:spPr>
          <a:xfrm>
            <a:off x="4550544" y="5460712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6301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ea"/>
                <a:ea typeface="+mj-ea"/>
              </a:rPr>
              <a:t>TITLE</a:t>
            </a:r>
            <a:endParaRPr lang="ko-KR" altLang="en-US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B562C5-7131-4A79-A244-FF89CD541257}"/>
              </a:ext>
            </a:extLst>
          </p:cNvPr>
          <p:cNvSpPr/>
          <p:nvPr/>
        </p:nvSpPr>
        <p:spPr>
          <a:xfrm>
            <a:off x="1201479" y="1616513"/>
            <a:ext cx="9789042" cy="21272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AD0228-8259-4285-8CC6-BCAD074608A9}"/>
              </a:ext>
            </a:extLst>
          </p:cNvPr>
          <p:cNvSpPr txBox="1"/>
          <p:nvPr/>
        </p:nvSpPr>
        <p:spPr>
          <a:xfrm>
            <a:off x="3971059" y="2031758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D2F0D1-D623-47EE-AE87-69A55391E5F8}"/>
              </a:ext>
            </a:extLst>
          </p:cNvPr>
          <p:cNvSpPr/>
          <p:nvPr/>
        </p:nvSpPr>
        <p:spPr>
          <a:xfrm>
            <a:off x="1201479" y="3743766"/>
            <a:ext cx="9789042" cy="2127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2E273-F1FA-418F-A399-7D0DA8273623}"/>
              </a:ext>
            </a:extLst>
          </p:cNvPr>
          <p:cNvSpPr txBox="1"/>
          <p:nvPr/>
        </p:nvSpPr>
        <p:spPr>
          <a:xfrm>
            <a:off x="2981328" y="2812740"/>
            <a:ext cx="6550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515151"/>
                </a:solidFill>
              </a:rPr>
              <a:t>Portfolio.</a:t>
            </a:r>
            <a:endParaRPr lang="ko-KR" altLang="en-US" sz="11500" b="1" dirty="0">
              <a:solidFill>
                <a:srgbClr val="51515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A3440-AA0A-4B93-B0AD-9B51B982F66F}"/>
              </a:ext>
            </a:extLst>
          </p:cNvPr>
          <p:cNvSpPr txBox="1"/>
          <p:nvPr/>
        </p:nvSpPr>
        <p:spPr>
          <a:xfrm>
            <a:off x="3862055" y="4624773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95006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CB00-BF83-4926-A4BA-723B197E0605}"/>
              </a:ext>
            </a:extLst>
          </p:cNvPr>
          <p:cNvSpPr/>
          <p:nvPr/>
        </p:nvSpPr>
        <p:spPr>
          <a:xfrm>
            <a:off x="660400" y="1625600"/>
            <a:ext cx="3289300" cy="3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62FFD3-48F8-4E66-B9A4-CBE9470E08A9}"/>
              </a:ext>
            </a:extLst>
          </p:cNvPr>
          <p:cNvSpPr/>
          <p:nvPr/>
        </p:nvSpPr>
        <p:spPr>
          <a:xfrm>
            <a:off x="4444128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F034EF-C585-47DE-BBC2-9CA7B4842590}"/>
              </a:ext>
            </a:extLst>
          </p:cNvPr>
          <p:cNvSpPr/>
          <p:nvPr/>
        </p:nvSpPr>
        <p:spPr>
          <a:xfrm>
            <a:off x="8227856" y="1625600"/>
            <a:ext cx="3289300" cy="328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6176B-ADB9-4438-8C5D-4A3D5C172C49}"/>
              </a:ext>
            </a:extLst>
          </p:cNvPr>
          <p:cNvSpPr txBox="1"/>
          <p:nvPr/>
        </p:nvSpPr>
        <p:spPr>
          <a:xfrm>
            <a:off x="1169162" y="562386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7ECD4-F760-4B72-AF2C-951BA23495C4}"/>
              </a:ext>
            </a:extLst>
          </p:cNvPr>
          <p:cNvSpPr txBox="1"/>
          <p:nvPr/>
        </p:nvSpPr>
        <p:spPr>
          <a:xfrm>
            <a:off x="4952890" y="562386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소제목을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E8F0-297D-4F8F-B71E-2B26FCB2E7B3}"/>
              </a:ext>
            </a:extLst>
          </p:cNvPr>
          <p:cNvSpPr txBox="1"/>
          <p:nvPr/>
        </p:nvSpPr>
        <p:spPr>
          <a:xfrm>
            <a:off x="8736618" y="562386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78174C-CD34-4B4B-9C7D-52FEC49E81BC}"/>
              </a:ext>
            </a:extLst>
          </p:cNvPr>
          <p:cNvCxnSpPr/>
          <p:nvPr/>
        </p:nvCxnSpPr>
        <p:spPr>
          <a:xfrm>
            <a:off x="19431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627E4F-829E-4EB5-90D5-49722439941C}"/>
              </a:ext>
            </a:extLst>
          </p:cNvPr>
          <p:cNvCxnSpPr/>
          <p:nvPr/>
        </p:nvCxnSpPr>
        <p:spPr>
          <a:xfrm>
            <a:off x="57360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1C4591-054D-414B-928F-B8230FC423F7}"/>
              </a:ext>
            </a:extLst>
          </p:cNvPr>
          <p:cNvCxnSpPr/>
          <p:nvPr/>
        </p:nvCxnSpPr>
        <p:spPr>
          <a:xfrm>
            <a:off x="95289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2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B91720-231D-4777-9ED5-D6606CC00F47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5285E4DD-DBB6-45F5-AA22-9B2D0A388057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B3449330-E165-47B5-9129-5C0BCD8B5451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31142-DB69-48FB-BC01-90407F056BEE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9D9B700-DD79-41E8-B09D-8ECD93FF46B0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B55F3CEC-FC69-4870-9366-855911E79747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60F3D74-29AD-4E71-BE4F-F66DDBEBB8F1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12066-1176-4F18-BF38-AA1B8A765100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3BD93CF3-319B-4D3A-978D-D1BFC00D04F4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E6B4FB-DA83-47DC-81CA-AAA7774763EC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82C16ABF-549F-4DB8-BD12-EB8ADF2E7D5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401BBB81-A60F-409E-844F-575D697962EA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08314-9769-47A6-87EE-27AC3217ED6E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17BDE8DA-B7FF-49AE-B5AD-3AC1CF1A0FB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186676-B447-4F04-8A36-86A3DCAD8534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0A53A1-0AEF-42A4-926F-D2FEAC03C2B8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07793"/>
            <a:ext cx="5558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B09F09-45DC-438D-81B4-7BF83A6B24F6}"/>
              </a:ext>
            </a:extLst>
          </p:cNvPr>
          <p:cNvGrpSpPr/>
          <p:nvPr/>
        </p:nvGrpSpPr>
        <p:grpSpPr>
          <a:xfrm>
            <a:off x="3650393" y="2278937"/>
            <a:ext cx="7298307" cy="3411700"/>
            <a:chOff x="3570183" y="2262895"/>
            <a:chExt cx="7298307" cy="34117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0B020C-DBE2-4420-9E4C-9DD82CCB9E3F}"/>
                </a:ext>
              </a:extLst>
            </p:cNvPr>
            <p:cNvSpPr/>
            <p:nvPr/>
          </p:nvSpPr>
          <p:spPr>
            <a:xfrm>
              <a:off x="6269605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10A944-0A3A-4432-AAA1-D0C11A556125}"/>
                </a:ext>
              </a:extLst>
            </p:cNvPr>
            <p:cNvSpPr/>
            <p:nvPr/>
          </p:nvSpPr>
          <p:spPr>
            <a:xfrm>
              <a:off x="6743631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FEF53D-72F3-4072-B15C-5D79996E2B58}"/>
                </a:ext>
              </a:extLst>
            </p:cNvPr>
            <p:cNvSpPr/>
            <p:nvPr/>
          </p:nvSpPr>
          <p:spPr>
            <a:xfrm>
              <a:off x="7217658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1E6F0F-584D-4AE1-A3B7-FF14EE81F6FA}"/>
                </a:ext>
              </a:extLst>
            </p:cNvPr>
            <p:cNvSpPr/>
            <p:nvPr/>
          </p:nvSpPr>
          <p:spPr>
            <a:xfrm>
              <a:off x="7691684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033FEC-B460-417E-B541-D39BAC0D633B}"/>
                </a:ext>
              </a:extLst>
            </p:cNvPr>
            <p:cNvSpPr/>
            <p:nvPr/>
          </p:nvSpPr>
          <p:spPr>
            <a:xfrm>
              <a:off x="8165710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4D8081-2E4D-4695-B70E-61D7588A887C}"/>
                </a:ext>
              </a:extLst>
            </p:cNvPr>
            <p:cNvSpPr/>
            <p:nvPr/>
          </p:nvSpPr>
          <p:spPr>
            <a:xfrm>
              <a:off x="8639737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C1C352-1CD2-4E9B-BB7B-827C3BF4CEDD}"/>
                </a:ext>
              </a:extLst>
            </p:cNvPr>
            <p:cNvSpPr/>
            <p:nvPr/>
          </p:nvSpPr>
          <p:spPr>
            <a:xfrm>
              <a:off x="9113763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B78A80-88CB-45A5-8464-E710EBE51230}"/>
                </a:ext>
              </a:extLst>
            </p:cNvPr>
            <p:cNvSpPr/>
            <p:nvPr/>
          </p:nvSpPr>
          <p:spPr>
            <a:xfrm>
              <a:off x="9587789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89530-16FF-4DB4-AFB5-58B14576EC52}"/>
                </a:ext>
              </a:extLst>
            </p:cNvPr>
            <p:cNvSpPr/>
            <p:nvPr/>
          </p:nvSpPr>
          <p:spPr>
            <a:xfrm>
              <a:off x="10061816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160ADE-7BF9-4E0E-8AAB-17D6748C0601}"/>
                </a:ext>
              </a:extLst>
            </p:cNvPr>
            <p:cNvSpPr/>
            <p:nvPr/>
          </p:nvSpPr>
          <p:spPr>
            <a:xfrm>
              <a:off x="10535842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3FCDC5-FCDD-496F-B35B-14EA09EDD001}"/>
                </a:ext>
              </a:extLst>
            </p:cNvPr>
            <p:cNvSpPr/>
            <p:nvPr/>
          </p:nvSpPr>
          <p:spPr>
            <a:xfrm>
              <a:off x="6265820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8A734B-2EF9-4D6D-AE38-D0F4FBCA76F1}"/>
                </a:ext>
              </a:extLst>
            </p:cNvPr>
            <p:cNvSpPr/>
            <p:nvPr/>
          </p:nvSpPr>
          <p:spPr>
            <a:xfrm>
              <a:off x="6739846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040AF2-F937-4FAB-A67E-B0BC9745382F}"/>
                </a:ext>
              </a:extLst>
            </p:cNvPr>
            <p:cNvSpPr/>
            <p:nvPr/>
          </p:nvSpPr>
          <p:spPr>
            <a:xfrm>
              <a:off x="7213873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4D4FB6-EBE3-4235-A41C-C52DC0F356DF}"/>
                </a:ext>
              </a:extLst>
            </p:cNvPr>
            <p:cNvSpPr/>
            <p:nvPr/>
          </p:nvSpPr>
          <p:spPr>
            <a:xfrm>
              <a:off x="7687899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2F2AAD-1A51-47FF-AB1E-BC585F1D93C8}"/>
                </a:ext>
              </a:extLst>
            </p:cNvPr>
            <p:cNvSpPr/>
            <p:nvPr/>
          </p:nvSpPr>
          <p:spPr>
            <a:xfrm>
              <a:off x="8161925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E6A1EB-10CC-4D59-A059-F69B5B30118A}"/>
                </a:ext>
              </a:extLst>
            </p:cNvPr>
            <p:cNvSpPr/>
            <p:nvPr/>
          </p:nvSpPr>
          <p:spPr>
            <a:xfrm>
              <a:off x="8635952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E21251-9512-45FA-BAF5-0029C972CE5C}"/>
                </a:ext>
              </a:extLst>
            </p:cNvPr>
            <p:cNvSpPr/>
            <p:nvPr/>
          </p:nvSpPr>
          <p:spPr>
            <a:xfrm>
              <a:off x="9109978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F88586-05CA-4390-9CEE-CC93470A3DE8}"/>
                </a:ext>
              </a:extLst>
            </p:cNvPr>
            <p:cNvSpPr/>
            <p:nvPr/>
          </p:nvSpPr>
          <p:spPr>
            <a:xfrm>
              <a:off x="9584004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603F77-2405-4C48-AE7B-A0855328ED02}"/>
                </a:ext>
              </a:extLst>
            </p:cNvPr>
            <p:cNvSpPr/>
            <p:nvPr/>
          </p:nvSpPr>
          <p:spPr>
            <a:xfrm>
              <a:off x="10058031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904FE9-7F81-42CA-BFDD-2F0F173CBF83}"/>
                </a:ext>
              </a:extLst>
            </p:cNvPr>
            <p:cNvSpPr/>
            <p:nvPr/>
          </p:nvSpPr>
          <p:spPr>
            <a:xfrm>
              <a:off x="10532057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5F4935C-8C41-47ED-9456-7539BA1A57B8}"/>
                </a:ext>
              </a:extLst>
            </p:cNvPr>
            <p:cNvSpPr/>
            <p:nvPr/>
          </p:nvSpPr>
          <p:spPr>
            <a:xfrm>
              <a:off x="6262035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71D79-63DA-4177-A001-766857B0E94A}"/>
                </a:ext>
              </a:extLst>
            </p:cNvPr>
            <p:cNvSpPr/>
            <p:nvPr/>
          </p:nvSpPr>
          <p:spPr>
            <a:xfrm>
              <a:off x="6736061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E0E137-17AA-4F9E-ABDD-FC8BD2A8B7F0}"/>
                </a:ext>
              </a:extLst>
            </p:cNvPr>
            <p:cNvSpPr/>
            <p:nvPr/>
          </p:nvSpPr>
          <p:spPr>
            <a:xfrm>
              <a:off x="7210088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5BE49E-A653-4C14-9522-9495608508CD}"/>
                </a:ext>
              </a:extLst>
            </p:cNvPr>
            <p:cNvSpPr/>
            <p:nvPr/>
          </p:nvSpPr>
          <p:spPr>
            <a:xfrm>
              <a:off x="7684114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66D10D-728E-4303-BBEB-736CC9DA37E1}"/>
                </a:ext>
              </a:extLst>
            </p:cNvPr>
            <p:cNvSpPr/>
            <p:nvPr/>
          </p:nvSpPr>
          <p:spPr>
            <a:xfrm>
              <a:off x="8158140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D0C2A9-8B6A-4981-A47D-0FA7EE577A3B}"/>
                </a:ext>
              </a:extLst>
            </p:cNvPr>
            <p:cNvSpPr/>
            <p:nvPr/>
          </p:nvSpPr>
          <p:spPr>
            <a:xfrm>
              <a:off x="8632167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1E0762-5DE8-4BAD-8D0C-44C75FDAB247}"/>
                </a:ext>
              </a:extLst>
            </p:cNvPr>
            <p:cNvSpPr/>
            <p:nvPr/>
          </p:nvSpPr>
          <p:spPr>
            <a:xfrm>
              <a:off x="9106193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E512C7-6B03-410B-8229-BEAA680475D0}"/>
                </a:ext>
              </a:extLst>
            </p:cNvPr>
            <p:cNvSpPr/>
            <p:nvPr/>
          </p:nvSpPr>
          <p:spPr>
            <a:xfrm>
              <a:off x="9580219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FD867B-5ABB-4B70-8F68-EA74B368F104}"/>
                </a:ext>
              </a:extLst>
            </p:cNvPr>
            <p:cNvSpPr/>
            <p:nvPr/>
          </p:nvSpPr>
          <p:spPr>
            <a:xfrm>
              <a:off x="10054246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FEFB5D-ACE6-4EDD-BAFC-C7879CF34E78}"/>
                </a:ext>
              </a:extLst>
            </p:cNvPr>
            <p:cNvSpPr/>
            <p:nvPr/>
          </p:nvSpPr>
          <p:spPr>
            <a:xfrm>
              <a:off x="10528272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FA764C-73A5-4711-BD06-6F4A1874BB2E}"/>
                </a:ext>
              </a:extLst>
            </p:cNvPr>
            <p:cNvSpPr/>
            <p:nvPr/>
          </p:nvSpPr>
          <p:spPr>
            <a:xfrm>
              <a:off x="6258250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ED5373-1145-4401-AD95-E48E48BC47CF}"/>
                </a:ext>
              </a:extLst>
            </p:cNvPr>
            <p:cNvSpPr/>
            <p:nvPr/>
          </p:nvSpPr>
          <p:spPr>
            <a:xfrm>
              <a:off x="6732276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83327B-5B88-4579-B6D1-E2783ACB8D94}"/>
                </a:ext>
              </a:extLst>
            </p:cNvPr>
            <p:cNvSpPr/>
            <p:nvPr/>
          </p:nvSpPr>
          <p:spPr>
            <a:xfrm>
              <a:off x="7206303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9E0C5D-4437-44B2-920F-FBE56CD8A3DB}"/>
                </a:ext>
              </a:extLst>
            </p:cNvPr>
            <p:cNvSpPr/>
            <p:nvPr/>
          </p:nvSpPr>
          <p:spPr>
            <a:xfrm>
              <a:off x="7680329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944899-9824-4904-9108-215AF886233D}"/>
                </a:ext>
              </a:extLst>
            </p:cNvPr>
            <p:cNvSpPr/>
            <p:nvPr/>
          </p:nvSpPr>
          <p:spPr>
            <a:xfrm>
              <a:off x="8154355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1C75A3-6CAC-4FCD-963A-AC6A261FA2D3}"/>
                </a:ext>
              </a:extLst>
            </p:cNvPr>
            <p:cNvSpPr/>
            <p:nvPr/>
          </p:nvSpPr>
          <p:spPr>
            <a:xfrm>
              <a:off x="8628382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78C6BAF-CE8B-42DB-9484-DDA73B3A25CD}"/>
                </a:ext>
              </a:extLst>
            </p:cNvPr>
            <p:cNvSpPr/>
            <p:nvPr/>
          </p:nvSpPr>
          <p:spPr>
            <a:xfrm>
              <a:off x="9102408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5AE41B-C779-4ADF-8ABD-B15C7BD41FF8}"/>
                </a:ext>
              </a:extLst>
            </p:cNvPr>
            <p:cNvSpPr/>
            <p:nvPr/>
          </p:nvSpPr>
          <p:spPr>
            <a:xfrm>
              <a:off x="9576434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25CA26-E5E6-4A24-A075-ECE052AB9888}"/>
                </a:ext>
              </a:extLst>
            </p:cNvPr>
            <p:cNvSpPr/>
            <p:nvPr/>
          </p:nvSpPr>
          <p:spPr>
            <a:xfrm>
              <a:off x="10050461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2CDF743-E29D-4739-B6E2-357C1FE99ECB}"/>
                </a:ext>
              </a:extLst>
            </p:cNvPr>
            <p:cNvSpPr/>
            <p:nvPr/>
          </p:nvSpPr>
          <p:spPr>
            <a:xfrm>
              <a:off x="10524487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80D1DEF-16AE-4E55-BF9D-E3E679956EFC}"/>
                </a:ext>
              </a:extLst>
            </p:cNvPr>
            <p:cNvSpPr/>
            <p:nvPr/>
          </p:nvSpPr>
          <p:spPr>
            <a:xfrm>
              <a:off x="6254465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617BC3-DF72-4B9F-8829-C55B07DB8647}"/>
                </a:ext>
              </a:extLst>
            </p:cNvPr>
            <p:cNvSpPr/>
            <p:nvPr/>
          </p:nvSpPr>
          <p:spPr>
            <a:xfrm>
              <a:off x="6728491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B3ECC2F-839D-4FBC-857A-BE1A7D41711B}"/>
                </a:ext>
              </a:extLst>
            </p:cNvPr>
            <p:cNvSpPr/>
            <p:nvPr/>
          </p:nvSpPr>
          <p:spPr>
            <a:xfrm>
              <a:off x="7202518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A2DED92-D9CA-46F2-8BEA-C881641DBFA7}"/>
                </a:ext>
              </a:extLst>
            </p:cNvPr>
            <p:cNvSpPr/>
            <p:nvPr/>
          </p:nvSpPr>
          <p:spPr>
            <a:xfrm>
              <a:off x="7676544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7B896FC-D646-4322-812E-6363F3FDDF78}"/>
                </a:ext>
              </a:extLst>
            </p:cNvPr>
            <p:cNvSpPr/>
            <p:nvPr/>
          </p:nvSpPr>
          <p:spPr>
            <a:xfrm>
              <a:off x="8150570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B61977-ADC6-4B16-80D0-192DD6C7F22D}"/>
                </a:ext>
              </a:extLst>
            </p:cNvPr>
            <p:cNvSpPr/>
            <p:nvPr/>
          </p:nvSpPr>
          <p:spPr>
            <a:xfrm>
              <a:off x="8624597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219C322-16BA-4221-A4CD-07FBBF599796}"/>
                </a:ext>
              </a:extLst>
            </p:cNvPr>
            <p:cNvSpPr/>
            <p:nvPr/>
          </p:nvSpPr>
          <p:spPr>
            <a:xfrm>
              <a:off x="9098623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A3F08E5-EC4B-445C-8FED-94FFF87D2C18}"/>
                </a:ext>
              </a:extLst>
            </p:cNvPr>
            <p:cNvSpPr/>
            <p:nvPr/>
          </p:nvSpPr>
          <p:spPr>
            <a:xfrm>
              <a:off x="9572649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36504A-79F6-498D-9943-66180D74DBE4}"/>
                </a:ext>
              </a:extLst>
            </p:cNvPr>
            <p:cNvSpPr/>
            <p:nvPr/>
          </p:nvSpPr>
          <p:spPr>
            <a:xfrm>
              <a:off x="10046676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08677E-110E-4F47-A8F0-C55C8AB90371}"/>
                </a:ext>
              </a:extLst>
            </p:cNvPr>
            <p:cNvSpPr/>
            <p:nvPr/>
          </p:nvSpPr>
          <p:spPr>
            <a:xfrm>
              <a:off x="10520702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461B14-64C8-4DDE-A21C-DD6924E4CB60}"/>
                </a:ext>
              </a:extLst>
            </p:cNvPr>
            <p:cNvSpPr txBox="1"/>
            <p:nvPr/>
          </p:nvSpPr>
          <p:spPr>
            <a:xfrm>
              <a:off x="3570183" y="2262895"/>
              <a:ext cx="2138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PowerPoint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D67A66-124D-4C31-AFA4-F6D05D3D9C89}"/>
                </a:ext>
              </a:extLst>
            </p:cNvPr>
            <p:cNvSpPr txBox="1"/>
            <p:nvPr/>
          </p:nvSpPr>
          <p:spPr>
            <a:xfrm>
              <a:off x="3570183" y="2985015"/>
              <a:ext cx="1095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Excel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DBBFF0-94EF-4A54-81F3-8CD33F4E38E2}"/>
                </a:ext>
              </a:extLst>
            </p:cNvPr>
            <p:cNvSpPr txBox="1"/>
            <p:nvPr/>
          </p:nvSpPr>
          <p:spPr>
            <a:xfrm>
              <a:off x="3570183" y="3707135"/>
              <a:ext cx="1114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Word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D944B4-8213-4DD1-B8E5-11229CD2078B}"/>
                </a:ext>
              </a:extLst>
            </p:cNvPr>
            <p:cNvSpPr txBox="1"/>
            <p:nvPr/>
          </p:nvSpPr>
          <p:spPr>
            <a:xfrm>
              <a:off x="3570183" y="4429255"/>
              <a:ext cx="2018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Photoshop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52E1D6-B7DF-4E8C-B07D-C0332930C28B}"/>
                </a:ext>
              </a:extLst>
            </p:cNvPr>
            <p:cNvSpPr txBox="1"/>
            <p:nvPr/>
          </p:nvSpPr>
          <p:spPr>
            <a:xfrm>
              <a:off x="3570183" y="5151375"/>
              <a:ext cx="2375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Premiere Pro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FB3B2B-2588-443D-864F-FE4EB0E9F889}"/>
              </a:ext>
            </a:extLst>
          </p:cNvPr>
          <p:cNvSpPr/>
          <p:nvPr/>
        </p:nvSpPr>
        <p:spPr>
          <a:xfrm>
            <a:off x="553159" y="2117557"/>
            <a:ext cx="2724755" cy="3769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6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673</Words>
  <Application>Microsoft Office PowerPoint</Application>
  <PresentationFormat>와이드스크린</PresentationFormat>
  <Paragraphs>119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Pretendard</vt:lpstr>
      <vt:lpstr>Pretendard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26</cp:revision>
  <dcterms:created xsi:type="dcterms:W3CDTF">2021-12-28T06:54:01Z</dcterms:created>
  <dcterms:modified xsi:type="dcterms:W3CDTF">2021-12-31T04:08:20Z</dcterms:modified>
</cp:coreProperties>
</file>