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61BACA-61A5-49B9-8A50-CA75C3993BA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Untitled Section" id="{78C956C2-012A-4BB3-BD2A-A2B38E436B9D}">
          <p14:sldIdLst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B617-FA1F-4AAA-93F6-A8F24E2303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9CB74-66C9-4ED3-88C1-27A69D777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455620"/>
            <a:ext cx="10058400" cy="1143000"/>
          </a:xfrm>
        </p:spPr>
        <p:txBody>
          <a:bodyPr/>
          <a:lstStyle/>
          <a:p>
            <a:r>
              <a:rPr lang="sr-Latn-RS" b="1" dirty="0"/>
              <a:t>Projekat iz predmeta principi softverskog inženjerstva</a:t>
            </a:r>
          </a:p>
          <a:p>
            <a:r>
              <a:rPr lang="sr-Latn-RS" dirty="0"/>
              <a:t>Elektrotehnicki fakultet, beograd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F032F-0D54-475D-A9EE-CD2533E0A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179" y="1054657"/>
            <a:ext cx="4249641" cy="297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36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BEC5-726B-4006-BA2B-7B3F114F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Faza 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FF019-377C-49CE-88EA-99AD33D4E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dirty="0"/>
              <a:t>Implementacija projekta je podeljena ravnomerno između članova tima. Podela funkcionalnosti se razlikuje u odnosu na podelu u fazi 1, kod pisanja SSU dokumenata. </a:t>
            </a:r>
          </a:p>
        </p:txBody>
      </p:sp>
    </p:spTree>
    <p:extLst>
      <p:ext uri="{BB962C8B-B14F-4D97-AF65-F5344CB8AC3E}">
        <p14:creationId xmlns:p14="http://schemas.microsoft.com/office/powerpoint/2010/main" val="3838568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0348-93A6-448D-ADF2-619C14075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Faza 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66D11-164D-493C-A57F-5A11DF68F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sz="2800" dirty="0"/>
              <a:t>Faza 6 obuhvata modelovanje veb aplikacije u UML jeziku. U ovoj fazi je korišćen StarUml alat, i stereotipi karakteristični za MVC projekti uzorak.</a:t>
            </a:r>
          </a:p>
          <a:p>
            <a:r>
              <a:rPr lang="sr-Latn-RS" sz="2800" dirty="0"/>
              <a:t>Raspodela posla je podeljena ravnomerno, svako je modelovao funkcionalnosti jednog tipa korisnika. </a:t>
            </a:r>
          </a:p>
          <a:p>
            <a:r>
              <a:rPr lang="sr-Latn-RS" sz="2800" dirty="0"/>
              <a:t>Rica – klijent</a:t>
            </a:r>
          </a:p>
          <a:p>
            <a:r>
              <a:rPr lang="sr-Latn-RS" sz="2800" dirty="0"/>
              <a:t>Kalu – admin</a:t>
            </a:r>
          </a:p>
          <a:p>
            <a:r>
              <a:rPr lang="sr-Latn-RS" sz="2800" dirty="0"/>
              <a:t>Fanste – majstor</a:t>
            </a:r>
          </a:p>
          <a:p>
            <a:r>
              <a:rPr lang="sr-Latn-RS" sz="2800" dirty="0"/>
              <a:t>Joks – gost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0099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786FA-5DBC-4C1F-B2A5-6941F39DF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Faza 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BDC85-89BB-4DD6-BF11-B98A28C2D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800" dirty="0"/>
              <a:t>Faza 7 obuhvata testiranje aplikacije. Korišćen je alat Selemium IDE. </a:t>
            </a:r>
          </a:p>
          <a:p>
            <a:r>
              <a:rPr lang="sr-Latn-RS" sz="2800" dirty="0"/>
              <a:t>Svaki član tima je testirao funkcionalnosti drugog člana tima.</a:t>
            </a:r>
          </a:p>
          <a:p>
            <a:r>
              <a:rPr lang="sr-Latn-RS" sz="2800" dirty="0"/>
              <a:t>Rica – Fanste</a:t>
            </a:r>
          </a:p>
          <a:p>
            <a:r>
              <a:rPr lang="sr-Latn-RS" sz="2800" dirty="0"/>
              <a:t>Fanste – Kalu</a:t>
            </a:r>
          </a:p>
          <a:p>
            <a:r>
              <a:rPr lang="sr-Latn-RS" sz="2800" dirty="0"/>
              <a:t>Kalu – Joks</a:t>
            </a:r>
          </a:p>
          <a:p>
            <a:r>
              <a:rPr lang="sr-Latn-RS" sz="2800" dirty="0"/>
              <a:t>Joks – Rica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58689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0DE-A346-43CB-B61D-CB60DCF7B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Sadržaj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1EBD8-9987-4C48-BC8E-BAB0C7225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O projektu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Faza 1 – projektni zadatak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Faza 2 – izrada prototipa i SSU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Faza 3 – formalna inspekcija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Faza 4 – modelovanje baze podataka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Faza 5 – implementacija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Faza 6 – modelovanje veb aplikacije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Faza 7 – testiranje veb aplikacije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69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92F04-F621-433F-B450-317EF231A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 projektu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F88CA-B16F-42C3-A5AC-680FC4844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dirty="0"/>
              <a:t>Članovi tima:</a:t>
            </a:r>
          </a:p>
          <a:p>
            <a:pPr lvl="1"/>
            <a:r>
              <a:rPr lang="sr-Latn-RS" sz="2800" dirty="0"/>
              <a:t>Jelisaveta Jevtić 2018/0127 – Rica</a:t>
            </a:r>
          </a:p>
          <a:p>
            <a:pPr lvl="1"/>
            <a:r>
              <a:rPr lang="sr-Latn-RS" sz="2800" dirty="0"/>
              <a:t>Luka Stojanović 2018/0053 – Kalu</a:t>
            </a:r>
          </a:p>
          <a:p>
            <a:pPr lvl="1"/>
            <a:r>
              <a:rPr lang="sr-Latn-RS" sz="2800" dirty="0"/>
              <a:t>Stefan Pajović 2018/0287 – Fanste</a:t>
            </a:r>
          </a:p>
          <a:p>
            <a:pPr lvl="1"/>
            <a:r>
              <a:rPr lang="sr-Latn-RS" sz="2800" dirty="0"/>
              <a:t>Jovan Pavlović 2018/0012 – Joks</a:t>
            </a:r>
          </a:p>
          <a:p>
            <a:pPr marL="201168" lvl="1" indent="0">
              <a:buNone/>
            </a:pPr>
            <a:r>
              <a:rPr lang="sr-Latn-RS" sz="2800" dirty="0"/>
              <a:t>Ovaj projekat je namenjen majstorima kako bi oglasili </a:t>
            </a:r>
            <a:r>
              <a:rPr lang="sr-Latn-RS" sz="2800"/>
              <a:t>svoje usluge </a:t>
            </a:r>
            <a:r>
              <a:rPr lang="sr-Latn-RS" sz="2800" dirty="0"/>
              <a:t>i ljudima kojima je potrebna neka popravka.</a:t>
            </a:r>
          </a:p>
        </p:txBody>
      </p:sp>
    </p:spTree>
    <p:extLst>
      <p:ext uri="{BB962C8B-B14F-4D97-AF65-F5344CB8AC3E}">
        <p14:creationId xmlns:p14="http://schemas.microsoft.com/office/powerpoint/2010/main" val="306600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6EFDD-3329-4E1E-902C-305C276F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Faza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D1A3F-8D06-44C3-B4B8-D66D0028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dirty="0"/>
              <a:t>Faza 1 obuhvata osmišljavanje teme projektog zadataka, kao i svih funkcionalnosti i  zahteva koje je potrebno ispuniti da bi sistem funkcionisao.</a:t>
            </a:r>
          </a:p>
          <a:p>
            <a:r>
              <a:rPr lang="sr-Latn-RS" sz="2800" dirty="0"/>
              <a:t>Pdf dokument je napisao tim lider, Rica.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792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48ED9-DD9B-49D1-BD25-FC813A51D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Faza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A7590-4269-4FBB-B05D-3FE445D0F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dirty="0"/>
              <a:t>Faza 2 obuhvata pisanje specifikacija slučajeva upotrebe za svaku funkcionalnost, kao i kreiranje prototipa aplikacije.</a:t>
            </a:r>
          </a:p>
          <a:p>
            <a:r>
              <a:rPr lang="sr-Latn-RS" sz="2800" dirty="0"/>
              <a:t>Prototip aplikacije je kreiran koristeći HTML, CSS i JS tehnologije.</a:t>
            </a:r>
          </a:p>
          <a:p>
            <a:r>
              <a:rPr lang="sr-Latn-RS" sz="2800" dirty="0"/>
              <a:t>Na kreiranju prototipa, kao i pisanju SSU dokumenata učestvovali su svi članovi tima (ravnomerno podeljeno – po 4 funkcionalnosti).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1290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6A2B-0750-48FD-A92F-70E4939C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Faza 3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7F479-43F9-4EE6-B403-2BFFA4D5B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dirty="0"/>
              <a:t>Faza 3 obuhvata proces formalne inspekcije prototipa drugog tima, u našem slučaju tima ProLab, i korekciju našeg prototipa na osnovu izveštaja formalne inspekcije ekipe koja je bila zadužena za naš projekat – Livelock.</a:t>
            </a:r>
          </a:p>
          <a:p>
            <a:r>
              <a:rPr lang="sr-Latn-RS" sz="2800" dirty="0"/>
              <a:t>Svi članovi tima su pregledali jednak broj funkcionlanosti ProLab tima i na osnovu toga sastavili izveštaj. Moderator je bio Fanste, koji je orgranizovao sastanke i obezbedio sve materijale, a zapisničar je bila Rica. 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5464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85F8-A44A-438C-9DFA-A64D76EBE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Faza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78EBC-0F27-4DEA-AE66-76133C1D8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dirty="0"/>
              <a:t>Nakon dobijanja izveštaja od tima Livelock, svaki član tima je ispravio nekonzistentnsti između prototipa i SSU-a koji se odnose na njegovu funkcionalnost.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461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353D-A5C8-4122-A11D-4CE340F48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83236"/>
            <a:ext cx="10058400" cy="1450757"/>
          </a:xfrm>
        </p:spPr>
        <p:txBody>
          <a:bodyPr/>
          <a:lstStyle/>
          <a:p>
            <a:r>
              <a:rPr lang="sr-Latn-RS" dirty="0"/>
              <a:t>Faza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837F1-9001-4FB8-B0C5-2AFB512C2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dirty="0"/>
              <a:t>Faza 4 obuhvata modelovanje baze podataka. Korišćena je relaciona baza podataka na MySQL servisu. </a:t>
            </a:r>
          </a:p>
          <a:p>
            <a:r>
              <a:rPr lang="sr-Latn-RS" sz="2800" dirty="0"/>
              <a:t>U osmišljavanju strukture baze je učestovao ceo tim. Baza je pravljena uz pomoć MySQL Workbench-a. </a:t>
            </a:r>
          </a:p>
          <a:p>
            <a:r>
              <a:rPr lang="sr-Latn-RS" sz="2800" dirty="0"/>
              <a:t>Proces kreiranja SQL skripti i ER dijagama, kao i pisanje dokumentacije za ovu fazu su uradili Kalu i Joks.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6662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C6DC-50AA-4361-B48D-6AE165C0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Faza 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2A638-81FD-469F-B5AA-05EAB172A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800" dirty="0"/>
              <a:t>Faza 5 obuhvata implementaciju veb aplikacije i svih funkcionalnosti unutar iste.</a:t>
            </a:r>
          </a:p>
          <a:p>
            <a:r>
              <a:rPr lang="sr-Latn-RS" sz="2800" dirty="0"/>
              <a:t>Veb implementacija je implementirana u PHP jeziku, koristeći Codeigniter 4 radnog okvira.  Codeigniter 4 je zasnovan na MVC projektnom uzorku. Kako bi se postigao responzivan sajt korišćene su Bootstrap i Jquery biblioteke. Za postizanje dinamičnosti sajta korišćen je Ajax. </a:t>
            </a:r>
          </a:p>
          <a:p>
            <a:r>
              <a:rPr lang="sr-Latn-RS" sz="2800" dirty="0"/>
              <a:t>Pristup bazi je implementiran preko objektno relacionog mapiranja uz pomoć Doctrine skupa biblioteka.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996139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</TotalTime>
  <Words>531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Retrospect</vt:lpstr>
      <vt:lpstr> </vt:lpstr>
      <vt:lpstr>Sadržaj </vt:lpstr>
      <vt:lpstr>O projektu</vt:lpstr>
      <vt:lpstr>Faza 1</vt:lpstr>
      <vt:lpstr>Faza 2</vt:lpstr>
      <vt:lpstr>Faza 3 </vt:lpstr>
      <vt:lpstr>Faza 3</vt:lpstr>
      <vt:lpstr>Faza 4</vt:lpstr>
      <vt:lpstr>Faza 5</vt:lpstr>
      <vt:lpstr>Faza 5</vt:lpstr>
      <vt:lpstr>Faza 6</vt:lpstr>
      <vt:lpstr>Faza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Luka</dc:creator>
  <cp:lastModifiedBy>Luka</cp:lastModifiedBy>
  <cp:revision>8</cp:revision>
  <dcterms:created xsi:type="dcterms:W3CDTF">2021-06-17T11:56:49Z</dcterms:created>
  <dcterms:modified xsi:type="dcterms:W3CDTF">2021-06-17T13:01:24Z</dcterms:modified>
</cp:coreProperties>
</file>