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80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7A9-729B-4676-ACCD-E72851465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A8DD-8E64-4F6B-9383-BBBD9C195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521A9-2955-4E42-B215-C5719D0B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E15F-DCB9-45EC-A289-32FDD200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1E73-8E79-4D0F-929E-9ED30E3C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8016-885C-4B99-83C1-8AA7ABA9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7EB2-F15A-4F15-8F99-6BAE5766B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4C48-5024-4E2A-B030-ABBF8E22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8FB4-ECC8-4341-8629-BBD6EDAD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EF92-D198-427D-BAF7-962EF8A0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FDE8F-5C75-42D7-9FA3-3775FDD2B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188A-6F9D-4989-B633-764A7459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88D6-3006-40FE-9476-C030661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D8525-4FFD-43BC-AC9D-0291CB97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9696-8A8C-4C20-82B2-752066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72B8-0461-41FF-8230-B1848F63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94FB-0A35-40F1-9ED3-4F0AEA3A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07A-7667-4C82-8A5C-A4DA08AC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C9AF-AF36-4BAE-A461-1977A30E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9BF4-E7FB-47CA-8907-7D2F7BF0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782D-7245-42C4-92F2-60F2C21E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96BC9-7E95-4B17-BF66-1F3FF63D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26C4-CAD2-403D-8040-20DD0150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814-48DF-466C-AA50-4D603DF4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AE6A-2C49-4117-B726-B9136C2F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8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749A-2433-45FE-8407-8821D3E3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282E-0A38-4D30-BF70-3D5A3793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50CC7-1E9B-407C-8F6B-F4B19DDC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4578-CEDC-49C5-A15C-F5E1E504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7EE-EBBD-45E0-BB70-0C5797A9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C84CC-36EE-48AD-8C60-5B7A6F74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3B90-F5FC-40A7-818E-76440706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053E-C978-449E-AE39-9DA06338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5309-D1AF-40D0-9618-89F121973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D7A73-467E-4011-AB94-C2FC79BDC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B82CB-067B-4DB9-AA22-BA8B62BE9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EBE1-FC4E-463B-9C0E-A34983D3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58CF4-A191-42DE-A478-DB455512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57DE6-0261-4B2C-9E80-3225B1FF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8BDE-4054-4CE9-8FBB-6D175810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9ACCA-24ED-4E42-9563-8157DE70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5ADD3-61EB-4751-824F-3952597A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60BBF-BE44-4603-BF99-AAF74B49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D4D6E-E404-459A-95AE-05E971A2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CE22-5929-459B-A048-974F351D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67127-56B2-4FD6-A871-1417DBF2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1389-8432-46AE-BAED-1F8F9475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E5BB-4E6C-4684-9F5D-601C71C3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B39D-8B5E-47EB-AEB3-ADDB78C0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06C7-24F9-4E52-8187-F3DC684A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437A0-8FFF-4812-975E-A0EBC504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02C5-D117-4C6E-AB12-8D0968F6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449E-0A9C-4559-AB0F-D5F38C66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034FC-084D-4332-ABD3-60690E935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2574A-1FA9-43B8-AD8C-B63B34AA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31424-8FF1-40E6-9FDC-3241511F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CEB07-B120-488D-98D4-3BE3EB37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340C2-1C21-4941-ABE7-422923CB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7AA63-4E8E-4097-AE2F-08E06D35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2F810-9621-4708-A43E-3C07AAA4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ACAC-147C-442D-A57A-4ADC3C69A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FA49-6290-4E43-B223-5F0BA792B26E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0BF2-0643-43D6-83EF-CC7E77702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BC12-2278-4A3B-A694-CB7D2C59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A115-2C0A-4BBD-9736-03A77B40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4C85-AF9B-4C5C-946D-7C55DA351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84FAD-ABC3-476E-A3E4-409D97DFC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6954D5-9740-4A0A-B26F-58B554B65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5" y="0"/>
            <a:ext cx="16802100" cy="949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A8DD26-F52D-4184-9CE1-8B80706BAA59}"/>
              </a:ext>
            </a:extLst>
          </p:cNvPr>
          <p:cNvSpPr txBox="1"/>
          <p:nvPr/>
        </p:nvSpPr>
        <p:spPr>
          <a:xfrm>
            <a:off x="6909850" y="283929"/>
            <a:ext cx="27219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Red Team Resource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8FE7D-DAE8-43FF-9BF4-2B73D6C8CF96}"/>
              </a:ext>
            </a:extLst>
          </p:cNvPr>
          <p:cNvSpPr txBox="1"/>
          <p:nvPr/>
        </p:nvSpPr>
        <p:spPr>
          <a:xfrm>
            <a:off x="6491592" y="1030288"/>
            <a:ext cx="38490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Red Team Virtual Network:10.1.0.0/16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A9AB4-B764-400A-A143-805D1389D71F}"/>
              </a:ext>
            </a:extLst>
          </p:cNvPr>
          <p:cNvSpPr txBox="1"/>
          <p:nvPr/>
        </p:nvSpPr>
        <p:spPr>
          <a:xfrm>
            <a:off x="6491593" y="1437070"/>
            <a:ext cx="35584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Red Team Virtual Subnet: 10.1.0.0/24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87645-E7C4-4348-8B7D-98BA9930F15D}"/>
              </a:ext>
            </a:extLst>
          </p:cNvPr>
          <p:cNvSpPr txBox="1"/>
          <p:nvPr/>
        </p:nvSpPr>
        <p:spPr>
          <a:xfrm>
            <a:off x="4983296" y="2458127"/>
            <a:ext cx="2331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Red Team NSG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3F433-72B8-4F36-B06E-5A0D4134B3EE}"/>
              </a:ext>
            </a:extLst>
          </p:cNvPr>
          <p:cNvSpPr txBox="1"/>
          <p:nvPr/>
        </p:nvSpPr>
        <p:spPr>
          <a:xfrm>
            <a:off x="8603085" y="3002003"/>
            <a:ext cx="228049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Red Team Load Balancer</a:t>
            </a:r>
          </a:p>
          <a:p>
            <a:pPr algn="ctr"/>
            <a:r>
              <a:rPr lang="en-US" sz="1500" b="1" dirty="0"/>
              <a:t>52.142.49.139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4DFD7-05BD-417D-91A8-0FC51760BF25}"/>
              </a:ext>
            </a:extLst>
          </p:cNvPr>
          <p:cNvSpPr txBox="1"/>
          <p:nvPr/>
        </p:nvSpPr>
        <p:spPr>
          <a:xfrm>
            <a:off x="7825665" y="7446268"/>
            <a:ext cx="3835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10.1.0.5	            10.1.0.6	  10.1.0.7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79100-EBEA-45C5-95F9-D3380785C07F}"/>
              </a:ext>
            </a:extLst>
          </p:cNvPr>
          <p:cNvSpPr txBox="1"/>
          <p:nvPr/>
        </p:nvSpPr>
        <p:spPr>
          <a:xfrm>
            <a:off x="5170966" y="8016949"/>
            <a:ext cx="185006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40.121.92.231</a:t>
            </a:r>
          </a:p>
          <a:p>
            <a:pPr algn="ctr"/>
            <a:r>
              <a:rPr lang="en-US" sz="1400" b="1" dirty="0"/>
              <a:t>10.1.0.4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4A709-75CE-48F2-BB6C-D9665284BCFD}"/>
              </a:ext>
            </a:extLst>
          </p:cNvPr>
          <p:cNvSpPr txBox="1"/>
          <p:nvPr/>
        </p:nvSpPr>
        <p:spPr>
          <a:xfrm>
            <a:off x="12192000" y="3739416"/>
            <a:ext cx="1693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ELK NSG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1391F-8779-44CF-B774-EB58E3A9605B}"/>
              </a:ext>
            </a:extLst>
          </p:cNvPr>
          <p:cNvSpPr txBox="1"/>
          <p:nvPr/>
        </p:nvSpPr>
        <p:spPr>
          <a:xfrm>
            <a:off x="14004522" y="5956727"/>
            <a:ext cx="16757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20.122.199.195</a:t>
            </a:r>
          </a:p>
          <a:p>
            <a:pPr algn="ctr"/>
            <a:r>
              <a:rPr lang="en-US" sz="1400" b="1" dirty="0"/>
              <a:t>10.2.0.4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6136A-6902-4F35-9D54-B710DBDD2405}"/>
              </a:ext>
            </a:extLst>
          </p:cNvPr>
          <p:cNvSpPr txBox="1"/>
          <p:nvPr/>
        </p:nvSpPr>
        <p:spPr>
          <a:xfrm>
            <a:off x="12019341" y="2770558"/>
            <a:ext cx="38490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ELK Virtual Network:10.2.0.0/16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3B64C-CC59-4CFA-A1FE-A8B3A903E941}"/>
              </a:ext>
            </a:extLst>
          </p:cNvPr>
          <p:cNvSpPr txBox="1"/>
          <p:nvPr/>
        </p:nvSpPr>
        <p:spPr>
          <a:xfrm>
            <a:off x="12234345" y="3340686"/>
            <a:ext cx="35584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ELK Virtual Subnet: 10.2.0.0/24</a:t>
            </a:r>
          </a:p>
        </p:txBody>
      </p:sp>
    </p:spTree>
    <p:extLst>
      <p:ext uri="{BB962C8B-B14F-4D97-AF65-F5344CB8AC3E}">
        <p14:creationId xmlns:p14="http://schemas.microsoft.com/office/powerpoint/2010/main" val="129823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Jennings</dc:creator>
  <cp:lastModifiedBy>Jeremy Jennings</cp:lastModifiedBy>
  <cp:revision>1</cp:revision>
  <dcterms:created xsi:type="dcterms:W3CDTF">2022-03-02T23:23:10Z</dcterms:created>
  <dcterms:modified xsi:type="dcterms:W3CDTF">2022-03-03T01:07:49Z</dcterms:modified>
</cp:coreProperties>
</file>