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16" y="-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49E6-D8E0-4886-903C-C454DED66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54886-16C2-4719-86C0-52E6BB5CD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02F23-EA5A-4EBA-B95C-3251F8CF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76C-DF51-4EE1-89DE-6ADFBB7048F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30C96-374A-44CD-B0B6-60749FCF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7C5EF-B9FF-4BD1-AE3C-B4FA278E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4BEA-5675-4085-8819-57375D6F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4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8EEEF-7D41-4A82-B2AD-9FEC9C73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75D59-BA2D-4267-9C1A-08DE63D19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6A6A8-364D-4250-9D52-4D5FA08E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76C-DF51-4EE1-89DE-6ADFBB7048F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4BCA7-A053-4D2D-ACB4-21FBFEC7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96BC8-B752-4B99-A4C7-5B776805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4BEA-5675-4085-8819-57375D6F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3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96948-5EF6-4F83-BE0D-24CBBE4E8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24B69-0522-4B3C-A339-2500D9F1A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8E1D7-B6B7-43AB-AB78-C4CE057F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76C-DF51-4EE1-89DE-6ADFBB7048F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9B373-1931-4CB0-9449-37AA2638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6BA83-1CCD-49A5-8DB7-5B435F97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4BEA-5675-4085-8819-57375D6F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9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E3BC-B66D-47DB-B5AE-B7B754C4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D8EAA-8396-4908-BCB8-ED2629CFF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44F02-6D06-4F0F-AE15-CCDE6644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76C-DF51-4EE1-89DE-6ADFBB7048F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A4289-4924-4E60-BF8F-6C4D8228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E110D-B6D5-4D0B-B4FD-79A3F64A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4BEA-5675-4085-8819-57375D6F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7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5862-9F48-4A0C-8249-5B720CC0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53531-15ED-4A58-B9D0-154CB9F22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204CB-7B2B-4D83-BB43-261D870C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76C-DF51-4EE1-89DE-6ADFBB7048F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F5EC5-BDD9-4B9C-916F-1331C098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6E10E-FA56-4B85-BAB7-433E9192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4BEA-5675-4085-8819-57375D6F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0406-0450-465E-BC28-4E0BB175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4EBC6-8B80-4D16-BD14-5911E2AD8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B3EBB-6821-4891-B1C2-F6B7493DB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6D24E-18CE-4A6D-BEFE-51430B62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76C-DF51-4EE1-89DE-6ADFBB7048F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AC030-2C59-44D9-9744-2A8752F9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9B49A-79C0-46CB-A163-B8930124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4BEA-5675-4085-8819-57375D6F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9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9E12-BDE6-46F1-83E7-5F285CD5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5D69E-829D-4881-9EDE-9E5AA2E42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1F107-6C95-4435-89B9-5DC9D5A54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EB69F-A40C-4DA7-ACC5-70877B42B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1A6E5-EB3D-4AA1-857D-7FEFD0C50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BAA0E1-2126-4EB1-855E-C911CAE5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76C-DF51-4EE1-89DE-6ADFBB7048F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8B418E-0513-4E93-9141-8E42A41B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AABE2-18E8-45B3-AF9A-226046D9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4BEA-5675-4085-8819-57375D6F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8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1911-CD47-4540-AA6D-41C9E542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0183E-664C-4B45-BC4F-91401F25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76C-DF51-4EE1-89DE-6ADFBB7048F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31050-FA9C-4779-8475-CD38C535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34D30-14E9-43D7-9C65-49DB1F95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4BEA-5675-4085-8819-57375D6F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765AC-B8FA-4550-81E0-258B973A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76C-DF51-4EE1-89DE-6ADFBB7048F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788FE-2C4B-4139-909A-E7915D9D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29591-2FD4-4664-AEB9-D51D0E07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4BEA-5675-4085-8819-57375D6F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9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E02D-2771-4538-9829-40B654DE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0BB52-FD79-4AA5-8429-944ABE4FE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09A45-48A1-4102-B0C7-390E9D3BB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18931-6D54-407C-938C-8862EB14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76C-DF51-4EE1-89DE-6ADFBB7048F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F453-9FA1-43B0-B548-5F42BA27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72D55-DFAD-4957-BDF3-ECD129D0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4BEA-5675-4085-8819-57375D6F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C2C6-FE5A-431C-B33D-F32962C3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CCDCBE-9C01-445C-A199-D0CD1766C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5D634-4748-4120-8E56-8C35C0531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BDC7F-18DD-4ECD-B9D2-C0A4C959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76C-DF51-4EE1-89DE-6ADFBB7048F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0514E-8266-4697-99E1-938B3D2B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4E89A-DBF6-4953-BE3F-450DA68D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4BEA-5675-4085-8819-57375D6F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5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DA9A6-0130-4C7B-8052-78FE03210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80195-FCB3-43DD-8EFE-30706247A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BF3BB-59BD-4A7E-887C-F7D174DA1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7276C-DF51-4EE1-89DE-6ADFBB7048F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4016A-92A5-42E7-96A1-E77852537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278E3-B015-4103-84E5-2568C5F8A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94BEA-5675-4085-8819-57375D6F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5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556F-0757-4124-A119-2D06B8EC8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72AC9-30EF-41E2-90D2-1D429BD91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6AFEEC-4567-472C-9AD0-04F90FC7B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5" y="143759"/>
            <a:ext cx="12973050" cy="923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ED969F-904D-4013-A7DC-F6E5EDE870BA}"/>
              </a:ext>
            </a:extLst>
          </p:cNvPr>
          <p:cNvSpPr txBox="1"/>
          <p:nvPr/>
        </p:nvSpPr>
        <p:spPr>
          <a:xfrm>
            <a:off x="6932428" y="520995"/>
            <a:ext cx="27219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Red Team Resource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BFE6EF-A558-4E67-B655-551F33DE8355}"/>
              </a:ext>
            </a:extLst>
          </p:cNvPr>
          <p:cNvSpPr txBox="1"/>
          <p:nvPr/>
        </p:nvSpPr>
        <p:spPr>
          <a:xfrm>
            <a:off x="6599104" y="1255923"/>
            <a:ext cx="355844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Red Team Virtual Network:10.1.0.0/16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E4428-9D2F-4782-AACE-02AB6FAC646A}"/>
              </a:ext>
            </a:extLst>
          </p:cNvPr>
          <p:cNvSpPr txBox="1"/>
          <p:nvPr/>
        </p:nvSpPr>
        <p:spPr>
          <a:xfrm>
            <a:off x="6599104" y="1674564"/>
            <a:ext cx="355844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Red Team Virtual Subnet: 10.1.0.0/24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E5B6A8-3784-44BF-855F-8F0076B2EEB7}"/>
              </a:ext>
            </a:extLst>
          </p:cNvPr>
          <p:cNvSpPr txBox="1"/>
          <p:nvPr/>
        </p:nvSpPr>
        <p:spPr>
          <a:xfrm>
            <a:off x="5067758" y="2677099"/>
            <a:ext cx="22254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Red Team NSG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F0AE55-ECCC-4872-A78B-7E8D854C751D}"/>
              </a:ext>
            </a:extLst>
          </p:cNvPr>
          <p:cNvSpPr txBox="1"/>
          <p:nvPr/>
        </p:nvSpPr>
        <p:spPr>
          <a:xfrm>
            <a:off x="8648241" y="3278467"/>
            <a:ext cx="2280492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Red Team Load Balancer</a:t>
            </a:r>
          </a:p>
          <a:p>
            <a:pPr algn="ctr"/>
            <a:r>
              <a:rPr lang="en-US" sz="1500" b="1" dirty="0"/>
              <a:t>52.142.49.139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34882-1B6D-44BF-81BA-B31FD0A9C971}"/>
              </a:ext>
            </a:extLst>
          </p:cNvPr>
          <p:cNvSpPr txBox="1"/>
          <p:nvPr/>
        </p:nvSpPr>
        <p:spPr>
          <a:xfrm>
            <a:off x="5295014" y="8016949"/>
            <a:ext cx="185006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40.121.92.231</a:t>
            </a:r>
          </a:p>
          <a:p>
            <a:pPr algn="ctr"/>
            <a:r>
              <a:rPr lang="en-US" sz="1400" b="1" dirty="0"/>
              <a:t>10.1.0.4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D417A1-C7CB-4370-ABD2-7585F0846221}"/>
              </a:ext>
            </a:extLst>
          </p:cNvPr>
          <p:cNvSpPr txBox="1"/>
          <p:nvPr/>
        </p:nvSpPr>
        <p:spPr>
          <a:xfrm>
            <a:off x="7804298" y="7660758"/>
            <a:ext cx="39925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10.1.0.5	            10.1.0.6	  10.1.0.7</a:t>
            </a:r>
          </a:p>
        </p:txBody>
      </p:sp>
    </p:spTree>
    <p:extLst>
      <p:ext uri="{BB962C8B-B14F-4D97-AF65-F5344CB8AC3E}">
        <p14:creationId xmlns:p14="http://schemas.microsoft.com/office/powerpoint/2010/main" val="1298502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Jennings</dc:creator>
  <cp:lastModifiedBy>Jeremy Jennings</cp:lastModifiedBy>
  <cp:revision>1</cp:revision>
  <dcterms:created xsi:type="dcterms:W3CDTF">2022-03-02T21:37:55Z</dcterms:created>
  <dcterms:modified xsi:type="dcterms:W3CDTF">2022-03-02T23:10:06Z</dcterms:modified>
</cp:coreProperties>
</file>