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4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9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1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0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3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0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0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1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6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CFFF-FE87-4FDB-AF1D-99614B8283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75F6-029E-4212-B168-307039B43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8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600"/>
            <a:ext cx="12192000" cy="5932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18573" y="879262"/>
            <a:ext cx="1194486" cy="2800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9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1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08922" y="1539551"/>
            <a:ext cx="363894" cy="2332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87420" y="1539551"/>
            <a:ext cx="2369976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등록된메일에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Excel</a:t>
            </a:r>
            <a:r>
              <a:rPr lang="ko-KR" altLang="en-US" sz="1200" dirty="0" smtClean="0"/>
              <a:t>파일 송신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145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09110" y="1408922"/>
            <a:ext cx="2282890" cy="410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997959" y="1408922"/>
            <a:ext cx="2267339" cy="410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정상처리시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report </a:t>
            </a:r>
            <a:r>
              <a:rPr lang="ko-KR" altLang="en-US" sz="1200" dirty="0" smtClean="0"/>
              <a:t>생성가능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967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40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64" y="0"/>
            <a:ext cx="7756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64" y="0"/>
            <a:ext cx="7756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4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64" y="0"/>
            <a:ext cx="7756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6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64" y="0"/>
            <a:ext cx="7756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9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64" y="0"/>
            <a:ext cx="7756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8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64" y="0"/>
            <a:ext cx="7756071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04041" y="1511559"/>
            <a:ext cx="933061" cy="3265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5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487608" y="1455577"/>
            <a:ext cx="699795" cy="3452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87403" y="1455577"/>
            <a:ext cx="849087" cy="3452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02629" y="1810139"/>
            <a:ext cx="3275044" cy="354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와이드스크린</PresentationFormat>
  <Paragraphs>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jeonghwan kim</dc:creator>
  <cp:lastModifiedBy>jeonghwan kim</cp:lastModifiedBy>
  <cp:revision>11</cp:revision>
  <dcterms:created xsi:type="dcterms:W3CDTF">2023-12-01T12:44:39Z</dcterms:created>
  <dcterms:modified xsi:type="dcterms:W3CDTF">2023-12-01T12:59:50Z</dcterms:modified>
</cp:coreProperties>
</file>