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7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0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6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6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6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4464-E203-4D81-B047-E5F85C48CC47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55F6-31A0-4E4B-973E-778B44540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9"/>
            <a:ext cx="12192000" cy="68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22" y="0"/>
            <a:ext cx="9523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6170"/>
            <a:ext cx="6064322" cy="61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// Use IntelliSense to learn about possible attributes.</a:t>
            </a:r>
          </a:p>
          <a:p>
            <a:r>
              <a:rPr lang="en-US" altLang="ko-KR" sz="1200" dirty="0"/>
              <a:t>    // Hover to view descriptions of existing attributes.</a:t>
            </a:r>
          </a:p>
          <a:p>
            <a:r>
              <a:rPr lang="en-US" altLang="ko-KR" sz="1200" dirty="0"/>
              <a:t>    // For more information, visit: https://go.microsoft.com/fwlink/?linkid=830387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"version": "0.2.0",</a:t>
            </a:r>
          </a:p>
          <a:p>
            <a:r>
              <a:rPr lang="en-US" altLang="ko-KR" sz="1200" dirty="0"/>
              <a:t>    "configurations": [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"type": "java",</a:t>
            </a:r>
          </a:p>
          <a:p>
            <a:r>
              <a:rPr lang="en-US" altLang="ko-KR" sz="1200" dirty="0"/>
              <a:t>            "name": "Current File",</a:t>
            </a:r>
          </a:p>
          <a:p>
            <a:r>
              <a:rPr lang="en-US" altLang="ko-KR" sz="1200" dirty="0"/>
              <a:t>            "request": "launch",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mainClass</a:t>
            </a:r>
            <a:r>
              <a:rPr lang="en-US" altLang="ko-KR" sz="1200" dirty="0"/>
              <a:t>": "${file}"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"type": "java",</a:t>
            </a:r>
          </a:p>
          <a:p>
            <a:r>
              <a:rPr lang="en-US" altLang="ko-KR" sz="1200" dirty="0"/>
              <a:t>            "name": "</a:t>
            </a:r>
            <a:r>
              <a:rPr lang="en-US" altLang="ko-KR" sz="1200" dirty="0" err="1"/>
              <a:t>CdppAppApplication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"request": "launch",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mainClass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com.hyundaimotors.hmb.cdppapp.CdppAppApplication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projectName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cdpp</a:t>
            </a:r>
            <a:r>
              <a:rPr lang="en-US" altLang="ko-KR" sz="1200" dirty="0"/>
              <a:t>-app",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"</a:t>
            </a:r>
            <a:r>
              <a:rPr lang="en-US" altLang="ko-KR" sz="1200" dirty="0" err="1">
                <a:solidFill>
                  <a:srgbClr val="FF0000"/>
                </a:solidFill>
              </a:rPr>
              <a:t>env</a:t>
            </a:r>
            <a:r>
              <a:rPr lang="en-US" altLang="ko-KR" sz="1200" dirty="0">
                <a:solidFill>
                  <a:srgbClr val="FF0000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"PORT": 8080,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//"DATASOURCE_URL": "</a:t>
            </a:r>
            <a:r>
              <a:rPr lang="en-US" altLang="ko-KR" sz="1200" dirty="0" err="1">
                <a:solidFill>
                  <a:srgbClr val="FF0000"/>
                </a:solidFill>
              </a:rPr>
              <a:t>jdbc:postgresql</a:t>
            </a:r>
            <a:r>
              <a:rPr lang="en-US" altLang="ko-KR" sz="1200" dirty="0">
                <a:solidFill>
                  <a:srgbClr val="FF0000"/>
                </a:solidFill>
              </a:rPr>
              <a:t>://localhost:5432/</a:t>
            </a:r>
            <a:r>
              <a:rPr lang="en-US" altLang="ko-KR" sz="1200" dirty="0" err="1">
                <a:solidFill>
                  <a:srgbClr val="FF0000"/>
                </a:solidFill>
              </a:rPr>
              <a:t>postgres</a:t>
            </a:r>
            <a:r>
              <a:rPr lang="en-US" altLang="ko-KR" sz="12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"DATASOURCE_URL": "jdbc:log4jdbc:postgresql://localhost:5432/</a:t>
            </a:r>
            <a:r>
              <a:rPr lang="en-US" altLang="ko-KR" sz="1200" dirty="0" err="1">
                <a:solidFill>
                  <a:srgbClr val="FF0000"/>
                </a:solidFill>
              </a:rPr>
              <a:t>postgres</a:t>
            </a:r>
            <a:r>
              <a:rPr lang="en-US" altLang="ko-KR" sz="12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"DATASOURCE_USERNAME": "</a:t>
            </a:r>
            <a:r>
              <a:rPr lang="en-US" altLang="ko-KR" sz="1200" dirty="0" err="1">
                <a:solidFill>
                  <a:srgbClr val="FF0000"/>
                </a:solidFill>
              </a:rPr>
              <a:t>postgres</a:t>
            </a:r>
            <a:r>
              <a:rPr lang="en-US" altLang="ko-KR" sz="12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"DATASOURCE_PASSWORD": "1234a",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"RESOURCESERVER_URL": "http://localhost:9000",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"REDIS_URL": "http://localhost",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"REDIS_PORT": "6379"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]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81069" y="181069"/>
            <a:ext cx="5774888" cy="39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cdpp-app:launch.json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6356" y="704659"/>
            <a:ext cx="6064322" cy="615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// IntelliSense</a:t>
            </a:r>
            <a:r>
              <a:rPr lang="ko-KR" altLang="en-US" sz="1200" dirty="0"/>
              <a:t>를 사용하여 가능한 특성에 대해 알아보세요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// </a:t>
            </a:r>
            <a:r>
              <a:rPr lang="ko-KR" altLang="en-US" sz="1200" dirty="0"/>
              <a:t>기존 특성에 대한 설명을 보려면 가리킵니다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// </a:t>
            </a:r>
            <a:r>
              <a:rPr lang="ko-KR" altLang="en-US" sz="1200" dirty="0"/>
              <a:t>자세한 내용을 보려면 </a:t>
            </a:r>
            <a:r>
              <a:rPr lang="en-US" altLang="ko-KR" sz="1200" dirty="0"/>
              <a:t>https://go.microsoft.com/fwlink/?linkid=830387</a:t>
            </a:r>
            <a:r>
              <a:rPr lang="ko-KR" altLang="en-US" sz="1200" dirty="0"/>
              <a:t>을</a:t>
            </a:r>
            <a:r>
              <a:rPr lang="en-US" altLang="ko-KR" sz="1200" dirty="0"/>
              <a:t>(</a:t>
            </a:r>
            <a:r>
              <a:rPr lang="ko-KR" altLang="en-US" sz="1200" dirty="0"/>
              <a:t>를</a:t>
            </a:r>
            <a:r>
              <a:rPr lang="en-US" altLang="ko-KR" sz="1200" dirty="0"/>
              <a:t>) </a:t>
            </a:r>
            <a:r>
              <a:rPr lang="ko-KR" altLang="en-US" sz="1200" dirty="0"/>
              <a:t>방문하세요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"version": "0.2.0",</a:t>
            </a:r>
          </a:p>
          <a:p>
            <a:r>
              <a:rPr lang="en-US" altLang="ko-KR" sz="1200" dirty="0"/>
              <a:t>    "configurations": [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"type": "java",</a:t>
            </a:r>
          </a:p>
          <a:p>
            <a:r>
              <a:rPr lang="en-US" altLang="ko-KR" sz="1200" dirty="0"/>
              <a:t>            "name": "Current File",</a:t>
            </a:r>
          </a:p>
          <a:p>
            <a:r>
              <a:rPr lang="en-US" altLang="ko-KR" sz="1200" dirty="0"/>
              <a:t>            "request": "launch",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mainClass</a:t>
            </a:r>
            <a:r>
              <a:rPr lang="en-US" altLang="ko-KR" sz="1200" dirty="0"/>
              <a:t>": "${file}"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"type": "java",</a:t>
            </a:r>
          </a:p>
          <a:p>
            <a:r>
              <a:rPr lang="en-US" altLang="ko-KR" sz="1200" dirty="0"/>
              <a:t>            "name": "</a:t>
            </a:r>
            <a:r>
              <a:rPr lang="en-US" altLang="ko-KR" sz="1200" dirty="0" err="1"/>
              <a:t>AuthorityServerApplication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"request": "launch",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mainClass</a:t>
            </a:r>
            <a:r>
              <a:rPr lang="en-US" altLang="ko-KR" sz="1200" dirty="0"/>
              <a:t>": "com.authority.spring.authorityServer.AuthorityServerApplication",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projectName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authorityServer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"</a:t>
            </a:r>
            <a:r>
              <a:rPr lang="en-US" altLang="ko-KR" sz="1200" dirty="0" err="1">
                <a:solidFill>
                  <a:srgbClr val="FF0000"/>
                </a:solidFill>
              </a:rPr>
              <a:t>env</a:t>
            </a:r>
            <a:r>
              <a:rPr lang="en-US" altLang="ko-KR" sz="1200" dirty="0">
                <a:solidFill>
                  <a:srgbClr val="FF0000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"PORT": 9000,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"JWK_SET_URL": "http://127.0.0.1:9000/oauth2/</a:t>
            </a:r>
            <a:r>
              <a:rPr lang="en-US" altLang="ko-KR" sz="1200" dirty="0" err="1">
                <a:solidFill>
                  <a:srgbClr val="FF0000"/>
                </a:solidFill>
              </a:rPr>
              <a:t>jwks</a:t>
            </a:r>
            <a:r>
              <a:rPr lang="en-US" altLang="ko-KR" sz="12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"ISSUER_URL": "http://127.0.0.1:8080"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ko-KR" sz="1200" dirty="0"/>
              <a:t>        },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]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245390" y="179558"/>
            <a:ext cx="5765377" cy="39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auth-app:launch.json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3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5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349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kim</dc:creator>
  <cp:lastModifiedBy>jeonghwan kim</cp:lastModifiedBy>
  <cp:revision>8</cp:revision>
  <dcterms:created xsi:type="dcterms:W3CDTF">2023-12-06T06:46:43Z</dcterms:created>
  <dcterms:modified xsi:type="dcterms:W3CDTF">2023-12-26T04:57:26Z</dcterms:modified>
</cp:coreProperties>
</file>