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3"/>
  </p:normalViewPr>
  <p:slideViewPr>
    <p:cSldViewPr snapToGrid="0">
      <p:cViewPr varScale="1">
        <p:scale>
          <a:sx n="101" d="100"/>
          <a:sy n="101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xmlns="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xmlns="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5197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xmlns="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18D9B4F6-C1F3-46AC-8B50-B147BC98E069}"/>
              </a:ext>
            </a:extLst>
          </p:cNvPr>
          <p:cNvGrpSpPr/>
          <p:nvPr/>
        </p:nvGrpSpPr>
        <p:grpSpPr>
          <a:xfrm>
            <a:off x="2625974" y="3362139"/>
            <a:ext cx="2036358" cy="830367"/>
            <a:chOff x="5402792" y="2101092"/>
            <a:chExt cx="2036358" cy="83036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46">
              <a:extLst>
                <a:ext uri="{FF2B5EF4-FFF2-40B4-BE49-F238E27FC236}">
                  <a16:creationId xmlns:a16="http://schemas.microsoft.com/office/drawing/2014/main" xmlns="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8" name="TextBox 47">
              <a:extLst>
                <a:ext uri="{FF2B5EF4-FFF2-40B4-BE49-F238E27FC236}">
                  <a16:creationId xmlns:a16="http://schemas.microsoft.com/office/drawing/2014/main" xmlns="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9" name="TextBox 48">
              <a:extLst>
                <a:ext uri="{FF2B5EF4-FFF2-40B4-BE49-F238E27FC236}">
                  <a16:creationId xmlns:a16="http://schemas.microsoft.com/office/drawing/2014/main" xmlns="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0C819CA-EE78-4215-AA5D-D580A6C68AE6}"/>
                </a:ext>
              </a:extLst>
            </p:cNvPr>
            <p:cNvSpPr/>
            <p:nvPr/>
          </p:nvSpPr>
          <p:spPr>
            <a:xfrm>
              <a:off x="540279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8D9B4F6-C1F3-46AC-8B50-B147BC98E069}"/>
              </a:ext>
            </a:extLst>
          </p:cNvPr>
          <p:cNvGrpSpPr/>
          <p:nvPr/>
        </p:nvGrpSpPr>
        <p:grpSpPr>
          <a:xfrm>
            <a:off x="5599954" y="3346078"/>
            <a:ext cx="2036358" cy="830367"/>
            <a:chOff x="5402792" y="2101092"/>
            <a:chExt cx="2036358" cy="83036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46">
              <a:extLst>
                <a:ext uri="{FF2B5EF4-FFF2-40B4-BE49-F238E27FC236}">
                  <a16:creationId xmlns:a16="http://schemas.microsoft.com/office/drawing/2014/main" xmlns="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15" name="TextBox 47">
              <a:extLst>
                <a:ext uri="{FF2B5EF4-FFF2-40B4-BE49-F238E27FC236}">
                  <a16:creationId xmlns:a16="http://schemas.microsoft.com/office/drawing/2014/main" xmlns="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6" name="TextBox 48">
              <a:extLst>
                <a:ext uri="{FF2B5EF4-FFF2-40B4-BE49-F238E27FC236}">
                  <a16:creationId xmlns:a16="http://schemas.microsoft.com/office/drawing/2014/main" xmlns="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F0C819CA-EE78-4215-AA5D-D580A6C68AE6}"/>
                </a:ext>
              </a:extLst>
            </p:cNvPr>
            <p:cNvSpPr/>
            <p:nvPr/>
          </p:nvSpPr>
          <p:spPr>
            <a:xfrm>
              <a:off x="540279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꺾인 연결선[E] 18"/>
          <p:cNvCxnSpPr>
            <a:stCxn id="6" idx="3"/>
            <a:endCxn id="12" idx="2"/>
          </p:cNvCxnSpPr>
          <p:nvPr/>
        </p:nvCxnSpPr>
        <p:spPr>
          <a:xfrm>
            <a:off x="4659406" y="3923565"/>
            <a:ext cx="2093197" cy="252880"/>
          </a:xfrm>
          <a:prstGeom prst="bentConnector4">
            <a:avLst>
              <a:gd name="adj1" fmla="val 35385"/>
              <a:gd name="adj2" fmla="val 190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/>
          <p:cNvCxnSpPr>
            <a:stCxn id="17" idx="0"/>
            <a:endCxn id="7" idx="0"/>
          </p:cNvCxnSpPr>
          <p:nvPr/>
        </p:nvCxnSpPr>
        <p:spPr>
          <a:xfrm rot="16200000" flipH="1" flipV="1">
            <a:off x="4706696" y="2576700"/>
            <a:ext cx="100336" cy="2224062"/>
          </a:xfrm>
          <a:prstGeom prst="bentConnector3">
            <a:avLst>
              <a:gd name="adj1" fmla="val -227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smtClean="0"/>
              <a:t>알고리즘은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492</Words>
  <Application>Microsoft Macintosh PowerPoint</Application>
  <PresentationFormat>와이드스크린</PresentationFormat>
  <Paragraphs>184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37</cp:revision>
  <dcterms:created xsi:type="dcterms:W3CDTF">2019-11-20T11:47:32Z</dcterms:created>
  <dcterms:modified xsi:type="dcterms:W3CDTF">2019-11-21T12:05:44Z</dcterms:modified>
</cp:coreProperties>
</file>