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738"/>
      </p:cViewPr>
      <p:guideLst>
        <p:guide pos="306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4939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14090"/>
              </p:ext>
            </p:extLst>
          </p:nvPr>
        </p:nvGraphicFramePr>
        <p:xfrm>
          <a:off x="2032000" y="45658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7709"/>
              </p:ext>
            </p:extLst>
          </p:nvPr>
        </p:nvGraphicFramePr>
        <p:xfrm>
          <a:off x="2032000" y="3796505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6" name="화살표: 왼쪽으로 구부러짐 9">
            <a:extLst>
              <a:ext uri="{FF2B5EF4-FFF2-40B4-BE49-F238E27FC236}">
                <a16:creationId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08304"/>
              </p:ext>
            </p:extLst>
          </p:nvPr>
        </p:nvGraphicFramePr>
        <p:xfrm>
          <a:off x="5929144" y="2137892"/>
          <a:ext cx="891503" cy="252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3">
                  <a:extLst>
                    <a:ext uri="{9D8B030D-6E8A-4147-A177-3AD203B41FA5}">
                      <a16:colId xmlns:a16="http://schemas.microsoft.com/office/drawing/2014/main" val="1352968969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9166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55295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561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176524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60681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39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97140" y="2137892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9975" y="321327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7139" y="4288664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9775" y="2550553"/>
            <a:ext cx="1705914" cy="1705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097108" y="3365678"/>
            <a:ext cx="2758226" cy="34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0"/>
          </p:cNvCxnSpPr>
          <p:nvPr/>
        </p:nvCxnSpPr>
        <p:spPr>
          <a:xfrm rot="5400000" flipH="1" flipV="1">
            <a:off x="3484004" y="2917334"/>
            <a:ext cx="528033" cy="221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</p:cNvCxnSpPr>
          <p:nvPr/>
        </p:nvCxnSpPr>
        <p:spPr>
          <a:xfrm rot="16200000" flipH="1">
            <a:off x="3509761" y="1642325"/>
            <a:ext cx="476519" cy="22146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5932" y="2843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5932" y="31810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5932" y="35180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5770" y="1339161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해쉬</a:t>
            </a:r>
            <a:r>
              <a:rPr lang="ko-KR" altLang="en-US" dirty="0" smtClean="0"/>
              <a:t> 테이블의 루트 배열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</a:t>
            </a:r>
            <a:r>
              <a:rPr lang="ko-KR" altLang="en-US" b="1" dirty="0" smtClean="0"/>
              <a:t>리스트 자료구조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48819" y="2134670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8818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45043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7" idx="1"/>
          </p:cNvCxnSpPr>
          <p:nvPr/>
        </p:nvCxnSpPr>
        <p:spPr>
          <a:xfrm>
            <a:off x="6820647" y="3639352"/>
            <a:ext cx="628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6" idx="1"/>
          </p:cNvCxnSpPr>
          <p:nvPr/>
        </p:nvCxnSpPr>
        <p:spPr>
          <a:xfrm flipV="1">
            <a:off x="6820646" y="2321414"/>
            <a:ext cx="628173" cy="5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9135951" y="3639352"/>
            <a:ext cx="3090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811" y="396549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리스트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방식으로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2469"/>
              </p:ext>
            </p:extLst>
          </p:nvPr>
        </p:nvGraphicFramePr>
        <p:xfrm>
          <a:off x="1962407" y="3775028"/>
          <a:ext cx="1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16439"/>
              </p:ext>
            </p:extLst>
          </p:nvPr>
        </p:nvGraphicFramePr>
        <p:xfrm>
          <a:off x="3518603" y="340926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0506"/>
              </p:ext>
            </p:extLst>
          </p:nvPr>
        </p:nvGraphicFramePr>
        <p:xfrm>
          <a:off x="5074799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81943"/>
              </p:ext>
            </p:extLst>
          </p:nvPr>
        </p:nvGraphicFramePr>
        <p:xfrm>
          <a:off x="6630995" y="304350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6769"/>
              </p:ext>
            </p:extLst>
          </p:nvPr>
        </p:nvGraphicFramePr>
        <p:xfrm>
          <a:off x="8187191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2259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455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4651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8637" y="414078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7043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7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/>
              <a:t>알고지즘은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554</Words>
  <Application>Microsoft Office PowerPoint</Application>
  <PresentationFormat>와이드스크린</PresentationFormat>
  <Paragraphs>230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42</cp:revision>
  <dcterms:created xsi:type="dcterms:W3CDTF">2019-11-20T11:47:32Z</dcterms:created>
  <dcterms:modified xsi:type="dcterms:W3CDTF">2019-11-23T14:55:57Z</dcterms:modified>
</cp:coreProperties>
</file>