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45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0"/>
    <p:restoredTop sz="94643"/>
  </p:normalViewPr>
  <p:slideViewPr>
    <p:cSldViewPr snapToGrid="0">
      <p:cViewPr>
        <p:scale>
          <a:sx n="96" d="100"/>
          <a:sy n="96" d="100"/>
        </p:scale>
        <p:origin x="392" y="584"/>
      </p:cViewPr>
      <p:guideLst>
        <p:guide pos="3545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xmlns="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xmlns="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4939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xmlns="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xmlns="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14090"/>
              </p:ext>
            </p:extLst>
          </p:nvPr>
        </p:nvGraphicFramePr>
        <p:xfrm>
          <a:off x="2032000" y="45658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7709"/>
              </p:ext>
            </p:extLst>
          </p:nvPr>
        </p:nvGraphicFramePr>
        <p:xfrm>
          <a:off x="2032000" y="3796505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6" name="화살표: 왼쪽으로 구부러짐 9">
            <a:extLst>
              <a:ext uri="{FF2B5EF4-FFF2-40B4-BE49-F238E27FC236}">
                <a16:creationId xmlns:a16="http://schemas.microsoft.com/office/drawing/2014/main" xmlns="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08304"/>
              </p:ext>
            </p:extLst>
          </p:nvPr>
        </p:nvGraphicFramePr>
        <p:xfrm>
          <a:off x="5929144" y="2137892"/>
          <a:ext cx="891503" cy="252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3">
                  <a:extLst>
                    <a:ext uri="{9D8B030D-6E8A-4147-A177-3AD203B41FA5}">
                      <a16:colId xmlns:a16="http://schemas.microsoft.com/office/drawing/2014/main" xmlns="" val="1352968969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009166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9555295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84561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8176524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4260681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65739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97140" y="2137892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9975" y="321327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7139" y="4288664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9775" y="2550553"/>
            <a:ext cx="1705914" cy="1705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097108" y="3365678"/>
            <a:ext cx="2758226" cy="34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0"/>
          </p:cNvCxnSpPr>
          <p:nvPr/>
        </p:nvCxnSpPr>
        <p:spPr>
          <a:xfrm rot="5400000" flipH="1" flipV="1">
            <a:off x="3484004" y="2917334"/>
            <a:ext cx="528033" cy="221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</p:cNvCxnSpPr>
          <p:nvPr/>
        </p:nvCxnSpPr>
        <p:spPr>
          <a:xfrm rot="16200000" flipH="1">
            <a:off x="3509761" y="1642325"/>
            <a:ext cx="476519" cy="22146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5932" y="2843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5932" y="31810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5932" y="35180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5770" y="1339161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해쉬</a:t>
            </a:r>
            <a:r>
              <a:rPr lang="ko-KR" altLang="en-US" dirty="0" smtClean="0"/>
              <a:t> 테이블의 루트 배열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</a:t>
            </a:r>
            <a:r>
              <a:rPr lang="ko-KR" altLang="en-US" b="1" dirty="0" smtClean="0"/>
              <a:t>리스트 자료구조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48819" y="2134670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8818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45043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7" idx="1"/>
          </p:cNvCxnSpPr>
          <p:nvPr/>
        </p:nvCxnSpPr>
        <p:spPr>
          <a:xfrm>
            <a:off x="6820647" y="3639352"/>
            <a:ext cx="628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6" idx="1"/>
          </p:cNvCxnSpPr>
          <p:nvPr/>
        </p:nvCxnSpPr>
        <p:spPr>
          <a:xfrm flipV="1">
            <a:off x="6820646" y="2321414"/>
            <a:ext cx="628173" cy="5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9135951" y="3639352"/>
            <a:ext cx="3090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811" y="396549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리스트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방식으로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2469"/>
              </p:ext>
            </p:extLst>
          </p:nvPr>
        </p:nvGraphicFramePr>
        <p:xfrm>
          <a:off x="1962407" y="3775028"/>
          <a:ext cx="1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16439"/>
              </p:ext>
            </p:extLst>
          </p:nvPr>
        </p:nvGraphicFramePr>
        <p:xfrm>
          <a:off x="3518603" y="340926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0506"/>
              </p:ext>
            </p:extLst>
          </p:nvPr>
        </p:nvGraphicFramePr>
        <p:xfrm>
          <a:off x="5074799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81943"/>
              </p:ext>
            </p:extLst>
          </p:nvPr>
        </p:nvGraphicFramePr>
        <p:xfrm>
          <a:off x="6630995" y="304350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6769"/>
              </p:ext>
            </p:extLst>
          </p:nvPr>
        </p:nvGraphicFramePr>
        <p:xfrm>
          <a:off x="8187191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2259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455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4651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8637" y="414078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7043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7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14658"/>
              </p:ext>
            </p:extLst>
          </p:nvPr>
        </p:nvGraphicFramePr>
        <p:xfrm>
          <a:off x="1018390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80911"/>
              </p:ext>
            </p:extLst>
          </p:nvPr>
        </p:nvGraphicFramePr>
        <p:xfrm>
          <a:off x="1018389" y="4268419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9229"/>
              </p:ext>
            </p:extLst>
          </p:nvPr>
        </p:nvGraphicFramePr>
        <p:xfrm>
          <a:off x="6219309" y="4268418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4894"/>
              </p:ext>
            </p:extLst>
          </p:nvPr>
        </p:nvGraphicFramePr>
        <p:xfrm>
          <a:off x="6219309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0314"/>
              </p:ext>
            </p:extLst>
          </p:nvPr>
        </p:nvGraphicFramePr>
        <p:xfrm>
          <a:off x="1018391" y="2073954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0661"/>
              </p:ext>
            </p:extLst>
          </p:nvPr>
        </p:nvGraphicFramePr>
        <p:xfrm>
          <a:off x="6219310" y="2073953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72644"/>
              </p:ext>
            </p:extLst>
          </p:nvPr>
        </p:nvGraphicFramePr>
        <p:xfrm>
          <a:off x="1018391" y="4644671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27602"/>
              </p:ext>
            </p:extLst>
          </p:nvPr>
        </p:nvGraphicFramePr>
        <p:xfrm>
          <a:off x="6219310" y="4644670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018389" y="3782240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D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r>
              <a:rPr lang="en-US" altLang="ko-KR" b="1" dirty="0" smtClean="0">
                <a:solidFill>
                  <a:schemeClr val="tx1"/>
                </a:solidFill>
              </a:rPr>
              <a:t>, end1: C 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19309" y="3782239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F, G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삽입시</a:t>
            </a:r>
            <a:r>
              <a:rPr lang="ko-KR" altLang="en-US" b="1" dirty="0" smtClean="0">
                <a:solidFill>
                  <a:schemeClr val="tx1"/>
                </a:solidFill>
              </a:rPr>
              <a:t> 자리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19308" y="1211524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A, end1: B, C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8388" y="1211523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초기 상태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8524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8388" y="275651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47476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18828" y="244786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94323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63399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49645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18828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5383369" y="1697700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376335" y="4080291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8100000">
            <a:off x="5369301" y="2888996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04318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4462420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6" idx="1"/>
          </p:cNvCxnSpPr>
          <p:nvPr/>
        </p:nvCxnSpPr>
        <p:spPr>
          <a:xfrm>
            <a:off x="5742795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10" idx="2"/>
          </p:cNvCxnSpPr>
          <p:nvPr/>
        </p:nvCxnSpPr>
        <p:spPr>
          <a:xfrm>
            <a:off x="7023170" y="285256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4"/>
            <a:endCxn id="9" idx="0"/>
          </p:cNvCxnSpPr>
          <p:nvPr/>
        </p:nvCxnSpPr>
        <p:spPr>
          <a:xfrm flipH="1">
            <a:off x="6486660" y="294461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5"/>
            <a:endCxn id="8" idx="0"/>
          </p:cNvCxnSpPr>
          <p:nvPr/>
        </p:nvCxnSpPr>
        <p:spPr>
          <a:xfrm>
            <a:off x="4462420" y="28525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3"/>
            <a:endCxn id="7" idx="7"/>
          </p:cNvCxnSpPr>
          <p:nvPr/>
        </p:nvCxnSpPr>
        <p:spPr>
          <a:xfrm flipH="1">
            <a:off x="2867764" y="28525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84167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5"/>
            <a:endCxn id="10" idx="2"/>
          </p:cNvCxnSpPr>
          <p:nvPr/>
        </p:nvCxnSpPr>
        <p:spPr>
          <a:xfrm>
            <a:off x="7023170" y="365105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4"/>
            <a:endCxn id="9" idx="0"/>
          </p:cNvCxnSpPr>
          <p:nvPr/>
        </p:nvCxnSpPr>
        <p:spPr>
          <a:xfrm flipH="1">
            <a:off x="6486660" y="374310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365105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365105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-29063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-10969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-10969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9" idx="1"/>
            <a:endCxn id="18" idx="1"/>
          </p:cNvCxnSpPr>
          <p:nvPr/>
        </p:nvCxnSpPr>
        <p:spPr>
          <a:xfrm rot="10800000" flipH="1">
            <a:off x="8459991" y="2947061"/>
            <a:ext cx="1428" cy="571074"/>
          </a:xfrm>
          <a:prstGeom prst="bentConnector3">
            <a:avLst>
              <a:gd name="adj1" fmla="val -160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461419" y="2661524"/>
            <a:ext cx="715501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59991" y="3232598"/>
            <a:ext cx="716930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58561" y="3803672"/>
            <a:ext cx="718359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57132" y="4374746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55703" y="4945820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703" y="5516894"/>
            <a:ext cx="716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9" idx="3"/>
            <a:endCxn id="21" idx="3"/>
          </p:cNvCxnSpPr>
          <p:nvPr/>
        </p:nvCxnSpPr>
        <p:spPr>
          <a:xfrm>
            <a:off x="9176921" y="3518135"/>
            <a:ext cx="1428" cy="1142148"/>
          </a:xfrm>
          <a:prstGeom prst="bentConnector3">
            <a:avLst>
              <a:gd name="adj1" fmla="val 161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3"/>
            <a:endCxn id="22" idx="3"/>
          </p:cNvCxnSpPr>
          <p:nvPr/>
        </p:nvCxnSpPr>
        <p:spPr>
          <a:xfrm flipH="1">
            <a:off x="9176920" y="3518135"/>
            <a:ext cx="1" cy="1713222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06747" y="2661524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mtClean="0"/>
              <a:t>부모 노드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37901" y="3905305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/>
              <a:t>자식 노드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861333" y="3147585"/>
            <a:ext cx="1077712" cy="424105"/>
            <a:chOff x="2386705" y="1249251"/>
            <a:chExt cx="1734534" cy="682580"/>
          </a:xfrm>
        </p:grpSpPr>
        <p:sp>
          <p:nvSpPr>
            <p:cNvPr id="38" name="직사각형 37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783621" y="4189471"/>
            <a:ext cx="1077712" cy="424105"/>
            <a:chOff x="2386705" y="1249251"/>
            <a:chExt cx="1734534" cy="682580"/>
          </a:xfrm>
        </p:grpSpPr>
        <p:sp>
          <p:nvSpPr>
            <p:cNvPr id="41" name="직사각형 40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05909" y="5231357"/>
            <a:ext cx="1077712" cy="424105"/>
            <a:chOff x="2386705" y="1249251"/>
            <a:chExt cx="1734534" cy="682580"/>
          </a:xfrm>
        </p:grpSpPr>
        <p:sp>
          <p:nvSpPr>
            <p:cNvPr id="44" name="직사각형 43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61333" y="5231357"/>
            <a:ext cx="1077712" cy="424105"/>
            <a:chOff x="2386705" y="1249251"/>
            <a:chExt cx="1734534" cy="682580"/>
          </a:xfrm>
        </p:grpSpPr>
        <p:sp>
          <p:nvSpPr>
            <p:cNvPr id="47" name="직사각형 46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40297" y="4189470"/>
            <a:ext cx="1077712" cy="424105"/>
            <a:chOff x="2386705" y="1249251"/>
            <a:chExt cx="1734534" cy="682580"/>
          </a:xfrm>
        </p:grpSpPr>
        <p:sp>
          <p:nvSpPr>
            <p:cNvPr id="50" name="직사각형 49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/>
          <p:cNvCxnSpPr>
            <a:stCxn id="38" idx="1"/>
            <a:endCxn id="42" idx="0"/>
          </p:cNvCxnSpPr>
          <p:nvPr/>
        </p:nvCxnSpPr>
        <p:spPr>
          <a:xfrm flipH="1">
            <a:off x="4322477" y="3359638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8" idx="3"/>
            <a:endCxn id="51" idx="0"/>
          </p:cNvCxnSpPr>
          <p:nvPr/>
        </p:nvCxnSpPr>
        <p:spPr>
          <a:xfrm>
            <a:off x="5939045" y="3359638"/>
            <a:ext cx="540108" cy="82983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3"/>
            <a:endCxn id="48" idx="0"/>
          </p:cNvCxnSpPr>
          <p:nvPr/>
        </p:nvCxnSpPr>
        <p:spPr>
          <a:xfrm>
            <a:off x="4861333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1"/>
            <a:endCxn id="45" idx="0"/>
          </p:cNvCxnSpPr>
          <p:nvPr/>
        </p:nvCxnSpPr>
        <p:spPr>
          <a:xfrm flipH="1">
            <a:off x="3244765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593346" y="1908965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418805" y="1919055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40251"/>
              </p:ext>
            </p:extLst>
          </p:nvPr>
        </p:nvGraphicFramePr>
        <p:xfrm>
          <a:off x="1234229" y="3707487"/>
          <a:ext cx="2756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:a16="http://schemas.microsoft.com/office/drawing/2014/main" xmlns="" val="1151413589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1361081966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2051797336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120475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39474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31532"/>
              </p:ext>
            </p:extLst>
          </p:nvPr>
        </p:nvGraphicFramePr>
        <p:xfrm>
          <a:off x="690449" y="4078327"/>
          <a:ext cx="543779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79">
                  <a:extLst>
                    <a:ext uri="{9D8B030D-6E8A-4147-A177-3AD203B41FA5}">
                      <a16:colId xmlns:a16="http://schemas.microsoft.com/office/drawing/2014/main" xmlns="" val="1797740742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33354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252216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8535946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7874248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3613652" y="-53651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84116" y="-13595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3615" y="-53650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84115" y="286515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1"/>
            <a:endCxn id="5" idx="6"/>
          </p:cNvCxnSpPr>
          <p:nvPr/>
        </p:nvCxnSpPr>
        <p:spPr>
          <a:xfrm flipH="1" flipV="1">
            <a:off x="2612677" y="-1045252"/>
            <a:ext cx="1093026" cy="600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5"/>
            <a:endCxn id="7" idx="2"/>
          </p:cNvCxnSpPr>
          <p:nvPr/>
        </p:nvCxnSpPr>
        <p:spPr>
          <a:xfrm>
            <a:off x="750125" y="1"/>
            <a:ext cx="1233990" cy="60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6" idx="7"/>
          </p:cNvCxnSpPr>
          <p:nvPr/>
        </p:nvCxnSpPr>
        <p:spPr>
          <a:xfrm flipH="1">
            <a:off x="750125" y="-1045252"/>
            <a:ext cx="1233991" cy="600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6" idx="6"/>
          </p:cNvCxnSpPr>
          <p:nvPr/>
        </p:nvCxnSpPr>
        <p:spPr>
          <a:xfrm flipH="1">
            <a:off x="842176" y="-222229"/>
            <a:ext cx="277147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6"/>
            <a:endCxn id="4" idx="3"/>
          </p:cNvCxnSpPr>
          <p:nvPr/>
        </p:nvCxnSpPr>
        <p:spPr>
          <a:xfrm flipV="1">
            <a:off x="2612676" y="0"/>
            <a:ext cx="1093027" cy="600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03025"/>
              </p:ext>
            </p:extLst>
          </p:nvPr>
        </p:nvGraphicFramePr>
        <p:xfrm>
          <a:off x="1234230" y="4078327"/>
          <a:ext cx="2756892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:a16="http://schemas.microsoft.com/office/drawing/2014/main" xmlns="" val="880660824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4183728883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2492687774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3102335657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1730337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26121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16915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6690379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4929188" y="4278918"/>
            <a:ext cx="4909697" cy="404453"/>
            <a:chOff x="4929188" y="4431318"/>
            <a:chExt cx="4909697" cy="404453"/>
          </a:xfrm>
        </p:grpSpPr>
        <p:sp>
          <p:nvSpPr>
            <p:cNvPr id="35" name="직사각형 34"/>
            <p:cNvSpPr/>
            <p:nvPr/>
          </p:nvSpPr>
          <p:spPr>
            <a:xfrm>
              <a:off x="4929188" y="443132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89600" y="4431325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5754" y="443132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326166" y="4431322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2320" y="4431318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018576" y="4431319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39" idx="3"/>
              <a:endCxn id="43" idx="1"/>
            </p:cNvCxnSpPr>
            <p:nvPr/>
          </p:nvCxnSpPr>
          <p:spPr>
            <a:xfrm flipV="1">
              <a:off x="5930900" y="4633544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7" idx="3"/>
              <a:endCxn id="51" idx="1"/>
            </p:cNvCxnSpPr>
            <p:nvPr/>
          </p:nvCxnSpPr>
          <p:spPr>
            <a:xfrm flipV="1">
              <a:off x="7567466" y="4633541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929188" y="5291006"/>
            <a:ext cx="4909696" cy="404455"/>
            <a:chOff x="4929188" y="5240207"/>
            <a:chExt cx="4909696" cy="404455"/>
          </a:xfrm>
        </p:grpSpPr>
        <p:sp>
          <p:nvSpPr>
            <p:cNvPr id="37" name="직사각형 36"/>
            <p:cNvSpPr/>
            <p:nvPr/>
          </p:nvSpPr>
          <p:spPr>
            <a:xfrm>
              <a:off x="4929188" y="524021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89600" y="524021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5754" y="524021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26166" y="5240210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202320" y="524021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018575" y="5240207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41" idx="3"/>
              <a:endCxn id="45" idx="1"/>
            </p:cNvCxnSpPr>
            <p:nvPr/>
          </p:nvCxnSpPr>
          <p:spPr>
            <a:xfrm>
              <a:off x="5930900" y="5442436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49" idx="3"/>
              <a:endCxn id="53" idx="1"/>
            </p:cNvCxnSpPr>
            <p:nvPr/>
          </p:nvCxnSpPr>
          <p:spPr>
            <a:xfrm>
              <a:off x="7567466" y="5442433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4929188" y="4784961"/>
            <a:ext cx="6564313" cy="404455"/>
            <a:chOff x="4929188" y="4835761"/>
            <a:chExt cx="6564313" cy="404455"/>
          </a:xfrm>
        </p:grpSpPr>
        <p:sp>
          <p:nvSpPr>
            <p:cNvPr id="36" name="직사각형 35"/>
            <p:cNvSpPr/>
            <p:nvPr/>
          </p:nvSpPr>
          <p:spPr>
            <a:xfrm>
              <a:off x="4929188" y="483577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689600" y="4835769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5754" y="4835767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26166" y="4835766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202320" y="483576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962732" y="483576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38886" y="483576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40" idx="3"/>
              <a:endCxn id="44" idx="1"/>
            </p:cNvCxnSpPr>
            <p:nvPr/>
          </p:nvCxnSpPr>
          <p:spPr>
            <a:xfrm flipV="1">
              <a:off x="5930900" y="503799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48" idx="3"/>
              <a:endCxn id="52" idx="1"/>
            </p:cNvCxnSpPr>
            <p:nvPr/>
          </p:nvCxnSpPr>
          <p:spPr>
            <a:xfrm flipV="1">
              <a:off x="7567466" y="503798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56" idx="3"/>
              <a:endCxn id="60" idx="1"/>
            </p:cNvCxnSpPr>
            <p:nvPr/>
          </p:nvCxnSpPr>
          <p:spPr>
            <a:xfrm flipV="1">
              <a:off x="9204032" y="503798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0673192" y="4835763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929188" y="5797051"/>
            <a:ext cx="6564312" cy="404457"/>
            <a:chOff x="4929188" y="5797051"/>
            <a:chExt cx="6564312" cy="404457"/>
          </a:xfrm>
        </p:grpSpPr>
        <p:sp>
          <p:nvSpPr>
            <p:cNvPr id="38" name="직사각형 37"/>
            <p:cNvSpPr/>
            <p:nvPr/>
          </p:nvSpPr>
          <p:spPr>
            <a:xfrm>
              <a:off x="4929188" y="5797062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89600" y="5797057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65754" y="5797059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26166" y="5797054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02320" y="579705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962732" y="5797051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838886" y="579705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stCxn id="42" idx="3"/>
              <a:endCxn id="46" idx="1"/>
            </p:cNvCxnSpPr>
            <p:nvPr/>
          </p:nvCxnSpPr>
          <p:spPr>
            <a:xfrm>
              <a:off x="5930900" y="599928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50" idx="3"/>
              <a:endCxn id="54" idx="1"/>
            </p:cNvCxnSpPr>
            <p:nvPr/>
          </p:nvCxnSpPr>
          <p:spPr>
            <a:xfrm>
              <a:off x="7567466" y="599927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58" idx="3"/>
              <a:endCxn id="62" idx="1"/>
            </p:cNvCxnSpPr>
            <p:nvPr/>
          </p:nvCxnSpPr>
          <p:spPr>
            <a:xfrm>
              <a:off x="9204032" y="599927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0673191" y="5797051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1244887" y="3080740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070346" y="3090830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33382"/>
              </p:ext>
            </p:extLst>
          </p:nvPr>
        </p:nvGraphicFramePr>
        <p:xfrm>
          <a:off x="3063654" y="1597704"/>
          <a:ext cx="2202084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3710"/>
              </p:ext>
            </p:extLst>
          </p:nvPr>
        </p:nvGraphicFramePr>
        <p:xfrm>
          <a:off x="3063654" y="2683554"/>
          <a:ext cx="3830400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56281"/>
              </p:ext>
            </p:extLst>
          </p:nvPr>
        </p:nvGraphicFramePr>
        <p:xfrm>
          <a:off x="3063654" y="3693601"/>
          <a:ext cx="2202084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3352800" y="1973955"/>
            <a:ext cx="990600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352800" y="1973955"/>
            <a:ext cx="495300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78854" y="1973955"/>
            <a:ext cx="1656838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848100" y="1973955"/>
            <a:ext cx="606454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307558" y="1597704"/>
            <a:ext cx="179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(1)</a:t>
            </a:r>
            <a:r>
              <a:rPr kumimoji="1" lang="ko-KR" altLang="en-US" sz="1600" dirty="0" smtClean="0"/>
              <a:t> 정렬할 데이터</a:t>
            </a:r>
            <a:endParaRPr kumimoji="1" lang="ko-KR" altLang="en-US" sz="16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307558" y="2131289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(2)</a:t>
            </a:r>
            <a:r>
              <a:rPr kumimoji="1" lang="ko-KR" altLang="en-US" sz="1600" dirty="0" smtClean="0"/>
              <a:t> 데이터를 배열에 할당</a:t>
            </a:r>
            <a:endParaRPr kumimoji="1" lang="ko-KR" altLang="en-US" sz="16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307252" y="2657955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8775" indent="-346075"/>
            <a:r>
              <a:rPr kumimoji="1" lang="en-US" altLang="ko-KR" sz="1600" dirty="0" smtClean="0"/>
              <a:t>(3)</a:t>
            </a:r>
            <a:r>
              <a:rPr kumimoji="1" lang="ko-KR" altLang="en-US" sz="1600" dirty="0" smtClean="0"/>
              <a:t> 데이터 정렬을 위한</a:t>
            </a:r>
            <a:r>
              <a:rPr kumimoji="1" lang="en-US" altLang="ko-KR" sz="1600" dirty="0" smtClean="0"/>
              <a:t/>
            </a:r>
            <a:br>
              <a:rPr kumimoji="1" lang="en-US" altLang="ko-KR" sz="1600" dirty="0" smtClean="0"/>
            </a:br>
            <a:r>
              <a:rPr kumimoji="1" lang="ko-KR" altLang="en-US" sz="1600" dirty="0" smtClean="0"/>
              <a:t>할당한 메모리</a:t>
            </a:r>
            <a:endParaRPr kumimoji="1" lang="ko-KR" altLang="en-US" sz="16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307557" y="3301489"/>
            <a:ext cx="414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46075"/>
            <a:r>
              <a:rPr kumimoji="1" lang="en-US" altLang="ko-KR" sz="1600" dirty="0" smtClean="0"/>
              <a:t>(</a:t>
            </a:r>
            <a:r>
              <a:rPr kumimoji="1" lang="en-US" altLang="ko-KR" sz="1600" dirty="0"/>
              <a:t>4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배열의 데이터를 순서대로 출력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025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26852"/>
              </p:ext>
            </p:extLst>
          </p:nvPr>
        </p:nvGraphicFramePr>
        <p:xfrm>
          <a:off x="3757921" y="2615820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01602"/>
              </p:ext>
            </p:extLst>
          </p:nvPr>
        </p:nvGraphicFramePr>
        <p:xfrm>
          <a:off x="3757921" y="3275373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45527"/>
              </p:ext>
            </p:extLst>
          </p:nvPr>
        </p:nvGraphicFramePr>
        <p:xfrm>
          <a:off x="3757921" y="3934926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58133"/>
              </p:ext>
            </p:extLst>
          </p:nvPr>
        </p:nvGraphicFramePr>
        <p:xfrm>
          <a:off x="3757921" y="4594479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757921" y="194249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012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5254" y="194525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326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12587" y="1948005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127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9920" y="1950759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467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7253" y="1953513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110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4586" y="195626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058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2454" y="525620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012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59787" y="5258955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058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7120" y="5261709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110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14453" y="5264463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127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91786" y="526721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326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9119" y="526997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467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위로 굽은 화살표[B] 19"/>
          <p:cNvSpPr/>
          <p:nvPr/>
        </p:nvSpPr>
        <p:spPr>
          <a:xfrm rot="5400000">
            <a:off x="4126728" y="4930143"/>
            <a:ext cx="428477" cy="1022710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595354" y="2031431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(1)</a:t>
            </a:r>
            <a:r>
              <a:rPr kumimoji="1" lang="ko-KR" altLang="en-US" dirty="0" smtClean="0"/>
              <a:t> 정렬할 데이터</a:t>
            </a:r>
            <a:endParaRPr kumimoji="1" lang="ko-KR" altLang="en-US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595354" y="2566254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각 자릿수는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0~9</a:t>
            </a:r>
            <a:r>
              <a:rPr kumimoji="1" lang="ko-KR" altLang="en-US" dirty="0" smtClean="0"/>
              <a:t>의 값을 가짐</a:t>
            </a:r>
            <a:endParaRPr kumimoji="1" lang="en-US" altLang="ko-KR" dirty="0" smtClean="0"/>
          </a:p>
        </p:txBody>
      </p:sp>
      <p:sp>
        <p:nvSpPr>
          <p:cNvPr id="23" name="텍스트 상자 22"/>
          <p:cNvSpPr txBox="1"/>
          <p:nvPr/>
        </p:nvSpPr>
        <p:spPr>
          <a:xfrm>
            <a:off x="595354" y="3275373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  <p:sp>
        <p:nvSpPr>
          <p:cNvPr id="24" name="텍스트 상자 23"/>
          <p:cNvSpPr txBox="1"/>
          <p:nvPr/>
        </p:nvSpPr>
        <p:spPr>
          <a:xfrm>
            <a:off x="595354" y="3934926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  <p:sp>
        <p:nvSpPr>
          <p:cNvPr id="25" name="텍스트 상자 24"/>
          <p:cNvSpPr txBox="1"/>
          <p:nvPr/>
        </p:nvSpPr>
        <p:spPr>
          <a:xfrm>
            <a:off x="595354" y="4594479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334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15799"/>
              </p:ext>
            </p:extLst>
          </p:nvPr>
        </p:nvGraphicFramePr>
        <p:xfrm>
          <a:off x="3757921" y="2639269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47232"/>
              </p:ext>
            </p:extLst>
          </p:nvPr>
        </p:nvGraphicFramePr>
        <p:xfrm>
          <a:off x="3757921" y="3298822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39181"/>
              </p:ext>
            </p:extLst>
          </p:nvPr>
        </p:nvGraphicFramePr>
        <p:xfrm>
          <a:off x="3757921" y="3958375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21" name="텍스트 상자 20"/>
          <p:cNvSpPr txBox="1"/>
          <p:nvPr/>
        </p:nvSpPr>
        <p:spPr>
          <a:xfrm>
            <a:off x="595354" y="2031431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kumimoji="1" lang="ko-KR" altLang="en-US" dirty="0" smtClean="0"/>
              <a:t>정렬할 데이터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058,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012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3" name="텍스트 상자 22"/>
          <p:cNvSpPr txBox="1"/>
          <p:nvPr/>
        </p:nvSpPr>
        <p:spPr>
          <a:xfrm>
            <a:off x="595354" y="263926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322,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4" name="텍스트 상자 23"/>
          <p:cNvSpPr txBox="1"/>
          <p:nvPr/>
        </p:nvSpPr>
        <p:spPr>
          <a:xfrm>
            <a:off x="595354" y="3298822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주변 탐색 및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127,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110</a:t>
            </a:r>
            <a:r>
              <a:rPr kumimoji="1" lang="ko-KR" altLang="en-US" dirty="0" smtClean="0"/>
              <a:t> 교환</a:t>
            </a:r>
            <a:endParaRPr kumimoji="1" lang="en-US" altLang="ko-KR" dirty="0" smtClean="0"/>
          </a:p>
        </p:txBody>
      </p:sp>
      <p:sp>
        <p:nvSpPr>
          <p:cNvPr id="25" name="텍스트 상자 24"/>
          <p:cNvSpPr txBox="1"/>
          <p:nvPr/>
        </p:nvSpPr>
        <p:spPr>
          <a:xfrm>
            <a:off x="595354" y="395837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 완성</a:t>
            </a:r>
            <a:endParaRPr kumimoji="1" lang="en-US" altLang="ko-KR" dirty="0" smtClean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83596"/>
              </p:ext>
            </p:extLst>
          </p:nvPr>
        </p:nvGraphicFramePr>
        <p:xfrm>
          <a:off x="3757921" y="2030677"/>
          <a:ext cx="32832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4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1703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14207"/>
              </p:ext>
            </p:extLst>
          </p:nvPr>
        </p:nvGraphicFramePr>
        <p:xfrm>
          <a:off x="1563688" y="143797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94029"/>
              </p:ext>
            </p:extLst>
          </p:nvPr>
        </p:nvGraphicFramePr>
        <p:xfrm>
          <a:off x="6570869" y="1425345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/>
              <a:t>알고지즘은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884</Words>
  <Application>Microsoft Macintosh PowerPoint</Application>
  <PresentationFormat>와이드스크린</PresentationFormat>
  <Paragraphs>467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58</cp:revision>
  <dcterms:created xsi:type="dcterms:W3CDTF">2019-11-20T11:47:32Z</dcterms:created>
  <dcterms:modified xsi:type="dcterms:W3CDTF">2019-12-04T13:07:40Z</dcterms:modified>
</cp:coreProperties>
</file>