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1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8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2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A876-5273-4CAB-BA26-F236DBAE536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1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hpub.co.kr/1-%EC%86%8C%EA%B0%9C-%EC%9E%90%EB%A3%8C%EA%B5%AC%EC%A1%B0%EC%99%80-%EC%95%8C%EA%B3%A0%EB%A6%AC%EC%A6%98-with-c/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 smtClean="0"/>
              <a:t>그림으로 정리하는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알고리즘과 자료구조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이정우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59693" y="3244334"/>
            <a:ext cx="200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python+java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221" y="34409"/>
            <a:ext cx="212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Study for Turnover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88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901354" cy="4351338"/>
          </a:xfrm>
        </p:spPr>
        <p:txBody>
          <a:bodyPr/>
          <a:lstStyle/>
          <a:p>
            <a:r>
              <a:rPr lang="ko-KR" altLang="en-US" b="1" dirty="0" smtClean="0"/>
              <a:t>알고리즘</a:t>
            </a:r>
            <a:r>
              <a:rPr lang="ko-KR" altLang="en-US" dirty="0" smtClean="0"/>
              <a:t>은 주어진 문제를 해결하기 위한 절차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무한반복 </a:t>
            </a:r>
            <a:r>
              <a:rPr lang="en-US" altLang="ko-KR" dirty="0" smtClean="0"/>
              <a:t>X)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알고리즘 종류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 smtClean="0"/>
              <a:t>정렬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 smtClean="0"/>
              <a:t>검색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 smtClean="0"/>
              <a:t>문자열 패턴 매칭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 smtClean="0"/>
              <a:t>계산</a:t>
            </a:r>
            <a:endParaRPr lang="en-US" altLang="ko-KR" dirty="0" smtClean="0"/>
          </a:p>
        </p:txBody>
      </p:sp>
      <p:pic>
        <p:nvPicPr>
          <p:cNvPr id="4098" name="Picture 2" descr="알고리즘 순서도 예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54" y="1690688"/>
            <a:ext cx="3159033" cy="44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739553" y="6176963"/>
            <a:ext cx="3159033" cy="3996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흐름도 </a:t>
            </a:r>
            <a:r>
              <a:rPr lang="en-US" altLang="ko-KR" dirty="0" smtClean="0">
                <a:solidFill>
                  <a:schemeClr val="tx1"/>
                </a:solidFill>
              </a:rPr>
              <a:t>(Flow Chart)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컴퓨터의 데이터 취급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논리값 </a:t>
            </a:r>
            <a:r>
              <a:rPr lang="en-US" altLang="ko-KR" dirty="0" smtClean="0"/>
              <a:t>(T/F)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사용자 정의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재정의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1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자료구조의 정의 및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자료구조</a:t>
            </a:r>
            <a:r>
              <a:rPr lang="ko-KR" altLang="en-US" dirty="0" smtClean="0"/>
              <a:t>는 컴퓨터가 다루어야 하는 자료가 많은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다루는 방법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알고리즘을 구현하는데 사용됨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자료구조의 </a:t>
            </a:r>
            <a:r>
              <a:rPr lang="ko-KR" altLang="en-US" b="1" dirty="0" smtClean="0"/>
              <a:t>물리적</a:t>
            </a:r>
            <a:r>
              <a:rPr lang="ko-KR" altLang="en-US" dirty="0" smtClean="0"/>
              <a:t> 구조 방법은 리스트와 연결 리스트가 있음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데이터가 연이어 저장되는 기술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연결 리스트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데이터가 임의의 위치에 저장하고 서로 연결되는 기술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자료구조 대부분은 내부적으로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또는 연결 리스트를 이용하여 구현됨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86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자료구조의 정의 및 종류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35624" y="2779059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777" y="2779058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연결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57083" y="4396347"/>
            <a:ext cx="4903694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트리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그래프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135907" y="4396345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테크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77035" y="2259106"/>
            <a:ext cx="8767483" cy="1506070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681883" y="2061880"/>
            <a:ext cx="2209800" cy="5199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구현방법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4208930" y="3299011"/>
            <a:ext cx="3868271" cy="1097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4" idx="2"/>
          </p:cNvCxnSpPr>
          <p:nvPr/>
        </p:nvCxnSpPr>
        <p:spPr>
          <a:xfrm flipH="1" flipV="1">
            <a:off x="4052048" y="3299012"/>
            <a:ext cx="156882" cy="1097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0"/>
            <a:endCxn id="4" idx="2"/>
          </p:cNvCxnSpPr>
          <p:nvPr/>
        </p:nvCxnSpPr>
        <p:spPr>
          <a:xfrm flipH="1" flipV="1">
            <a:off x="4052048" y="3299012"/>
            <a:ext cx="4500283" cy="109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5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2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책소개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6474" y="1825625"/>
            <a:ext cx="52673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저자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조민호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출판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쪽수</a:t>
            </a:r>
            <a:r>
              <a:rPr lang="en-US" altLang="ko-KR" dirty="0" smtClean="0"/>
              <a:t>: 184 pages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언어</a:t>
            </a:r>
            <a:r>
              <a:rPr lang="en-US" altLang="ko-KR" dirty="0" smtClean="0"/>
              <a:t>: python and Java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대상자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입문자</a:t>
            </a:r>
            <a:endParaRPr lang="ko-KR" altLang="en-US" dirty="0"/>
          </a:p>
        </p:txBody>
      </p:sp>
      <p:pic>
        <p:nvPicPr>
          <p:cNvPr id="1026" name="Picture 2" descr="그림으로 정리한 알고리즘과 자료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96" y="1640396"/>
            <a:ext cx="3600450" cy="4536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9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 선택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자료구조와 알고리즘의 입문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 descr="입문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99" y="2525487"/>
            <a:ext cx="4519456" cy="35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입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54" y="2525487"/>
            <a:ext cx="3810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40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 구성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684000">
              <a:buFont typeface="+mj-lt"/>
              <a:buAutoNum type="romanUcPeriod"/>
            </a:pPr>
            <a:r>
              <a:rPr lang="ko-KR" altLang="en-US" dirty="0" smtClean="0"/>
              <a:t>컴퓨터를 바라보는 관점</a:t>
            </a:r>
            <a:endParaRPr lang="en-US" altLang="ko-KR" dirty="0" smtClean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 err="1" smtClean="0"/>
              <a:t>알고지즘은</a:t>
            </a:r>
            <a:r>
              <a:rPr lang="ko-KR" altLang="en-US" dirty="0" smtClean="0"/>
              <a:t> 무엇인가</a:t>
            </a:r>
            <a:r>
              <a:rPr lang="en-US" altLang="ko-KR" dirty="0" smtClean="0"/>
              <a:t>?</a:t>
            </a:r>
          </a:p>
          <a:p>
            <a:pPr marL="571500" indent="-684000">
              <a:buFont typeface="+mj-lt"/>
              <a:buAutoNum type="romanUcPeriod"/>
            </a:pPr>
            <a:r>
              <a:rPr lang="ko-KR" altLang="en-US" dirty="0" smtClean="0"/>
              <a:t>알고리즘의 개발</a:t>
            </a:r>
            <a:endParaRPr lang="en-US" altLang="ko-KR" dirty="0" smtClean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 smtClean="0"/>
              <a:t>정렬 알고리즘</a:t>
            </a:r>
            <a:endParaRPr lang="en-US" altLang="ko-KR" dirty="0" smtClean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 smtClean="0"/>
              <a:t>검색 알고리즘</a:t>
            </a:r>
            <a:endParaRPr lang="en-US" altLang="ko-KR" dirty="0" smtClean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 smtClean="0"/>
              <a:t>컴퓨터 역사에 남을 유명한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92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 구성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챕터 개요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챕터의 전반적인 소개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소챕터</a:t>
            </a:r>
            <a:endParaRPr lang="en-US" altLang="ko-KR" dirty="0" smtClean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 smtClean="0"/>
              <a:t>간단한 소개 및 설명</a:t>
            </a:r>
            <a:endParaRPr lang="en-US" altLang="ko-KR" dirty="0" smtClean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 smtClean="0"/>
              <a:t>그림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있을수도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없을수도</a:t>
            </a:r>
            <a:r>
              <a:rPr lang="en-US" altLang="ko-KR" dirty="0" smtClean="0"/>
              <a:t>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en-US" altLang="ko-KR" dirty="0" smtClean="0"/>
              <a:t>Python and Java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하나만 </a:t>
            </a:r>
            <a:r>
              <a:rPr lang="ko-KR" altLang="en-US" dirty="0" err="1" smtClean="0"/>
              <a:t>있을수도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없을수도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(python</a:t>
            </a:r>
            <a:r>
              <a:rPr lang="ko-KR" altLang="en-US" dirty="0" smtClean="0"/>
              <a:t>만 소개할 예정</a:t>
            </a:r>
            <a:r>
              <a:rPr lang="en-US" altLang="ko-KR" dirty="0" smtClean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챕터 끝맺음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없는 경우도 있음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731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계획</a:t>
            </a:r>
            <a:endParaRPr lang="ko-KR" altLang="en-US" dirty="0"/>
          </a:p>
        </p:txBody>
      </p:sp>
      <p:pic>
        <p:nvPicPr>
          <p:cNvPr id="3074" name="Picture 2" descr="C++로 구현하는 자료구조와 알고리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" y="1606612"/>
            <a:ext cx="313953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파이썬 날코딩으로 알고 짜는 딥러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89" y="1606612"/>
            <a:ext cx="3364486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알고리즘 문제 해결 전략 - 전2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59" y="1606612"/>
            <a:ext cx="340157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9869" y="6053552"/>
            <a:ext cx="109053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hlinkClick r:id="rId5"/>
              </a:rPr>
              <a:t>http://ehpub.co.kr/1-%EC%86%8C%EA%B0%9C-%EC%9E%90%EB%A3%8C%EA%B5%AC%EC%A1%B0%EC%99%80-%EC%95%8C%EA%B3%A0%EB%A6%AC%EC%A6%98-with-c/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975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자형 화살표 8"/>
          <p:cNvSpPr/>
          <p:nvPr/>
        </p:nvSpPr>
        <p:spPr>
          <a:xfrm rot="5400000">
            <a:off x="3694053" y="-596594"/>
            <a:ext cx="4182572" cy="9284679"/>
          </a:xfrm>
          <a:prstGeom prst="uturnArrow">
            <a:avLst>
              <a:gd name="adj1" fmla="val 11364"/>
              <a:gd name="adj2" fmla="val 14218"/>
              <a:gd name="adj3" fmla="val 13901"/>
              <a:gd name="adj4" fmla="val 43750"/>
              <a:gd name="adj5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컴퓨터의 발전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87062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</a:rPr>
              <a:t>불대수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3323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전기 기술의 발전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99585" y="3165231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디지털 논리회로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93323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튜링 기계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7061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현대 컴퓨터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컴퓨터의 작동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5646" y="1825625"/>
            <a:ext cx="5158154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 smtClean="0"/>
              <a:t>현대 컴퓨터의 작동 순서</a:t>
            </a:r>
            <a:endParaRPr lang="en-US" altLang="ko-KR" b="1" dirty="0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smtClean="0"/>
              <a:t>메모리에서 읽고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smtClean="0"/>
              <a:t>상태 기억 회로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레지스터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에서 상태를 </a:t>
            </a:r>
            <a:r>
              <a:rPr lang="ko-KR" altLang="en-US" sz="2400" dirty="0" err="1" smtClean="0"/>
              <a:t>입력받고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err="1" smtClean="0"/>
              <a:t>규칙표</a:t>
            </a:r>
            <a:r>
              <a:rPr lang="ko-KR" altLang="en-US" sz="2400" dirty="0" smtClean="0"/>
              <a:t> 논리 회로</a:t>
            </a:r>
            <a:r>
              <a:rPr lang="en-US" altLang="ko-KR" sz="2400" dirty="0" smtClean="0"/>
              <a:t>(CPU)</a:t>
            </a:r>
            <a:r>
              <a:rPr lang="ko-KR" altLang="en-US" sz="2400" dirty="0" smtClean="0"/>
              <a:t>에서 연산을 한 후에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smtClean="0"/>
              <a:t>메모리를 쓸 내용과 상태 기억 회로에 쓸 내용 출력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53574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 smtClean="0"/>
              <a:t>튜링기계의</a:t>
            </a:r>
            <a:r>
              <a:rPr lang="ko-KR" altLang="en-US" b="1" dirty="0" smtClean="0"/>
              <a:t> 작동 순서</a:t>
            </a:r>
            <a:endParaRPr lang="en-US" altLang="ko-KR" b="1" dirty="0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smtClean="0"/>
              <a:t>테이프에서 읽고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smtClean="0"/>
              <a:t>이전 입출력 헤드의 값을 읽은 후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smtClean="0"/>
              <a:t>제어 장치의 규칙에 따라 연산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smtClean="0"/>
              <a:t>연산한 내용이 테이프와 입출력 헤드에 영향을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47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프로그래밍과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smtClean="0"/>
              <a:t>프로그래밍</a:t>
            </a:r>
            <a:r>
              <a:rPr lang="ko-KR" altLang="en-US" sz="2400" dirty="0" smtClean="0"/>
              <a:t>은 프로그램을 기획하거나 작성하는 과정</a:t>
            </a:r>
            <a:endParaRPr lang="en-US" altLang="ko-KR" sz="2400" dirty="0" smtClean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컴퓨터가 수행하는 작업을 단위 작업으로 분류하고 처리 순서를 정하는 과정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단위 작업의 예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데이터 타입 선언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데이터 입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데이터 저장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데이터 조작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데이터 전달</a:t>
            </a:r>
            <a:endParaRPr lang="en-US" altLang="ko-KR" sz="1800" dirty="0" smtClean="0"/>
          </a:p>
          <a:p>
            <a:r>
              <a:rPr lang="ko-KR" altLang="en-US" sz="2400" dirty="0" smtClean="0"/>
              <a:t>주어진 과제들을 단위작업으로 나누고 나눈 단위 작업의 처리 절차를 효과적으로 기술하는 것이 중요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과정을 </a:t>
            </a:r>
            <a:r>
              <a:rPr lang="ko-KR" altLang="en-US" sz="2400" b="1" dirty="0" smtClean="0"/>
              <a:t>알고리즘</a:t>
            </a:r>
            <a:r>
              <a:rPr lang="ko-KR" altLang="en-US" sz="2400" dirty="0" smtClean="0"/>
              <a:t>이라 함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444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345</Words>
  <Application>Microsoft Office PowerPoint</Application>
  <PresentationFormat>와이드스크린</PresentationFormat>
  <Paragraphs>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그림으로 정리하는  알고리즘과 자료구조</vt:lpstr>
      <vt:lpstr>책소개</vt:lpstr>
      <vt:lpstr>책 선택 이유</vt:lpstr>
      <vt:lpstr>책 구성(1/2)</vt:lpstr>
      <vt:lpstr>책 구성(2/2)</vt:lpstr>
      <vt:lpstr>추후 계획</vt:lpstr>
      <vt:lpstr>컴퓨터의 발전</vt:lpstr>
      <vt:lpstr>컴퓨터의 작동 원리</vt:lpstr>
      <vt:lpstr>프로그래밍과 알고리즘</vt:lpstr>
      <vt:lpstr>알고리즘 정의</vt:lpstr>
      <vt:lpstr>자료구조</vt:lpstr>
      <vt:lpstr>컴퓨터의 데이터 취급 방법</vt:lpstr>
      <vt:lpstr>자료구조의 정의 및 종류</vt:lpstr>
      <vt:lpstr>자료구조의 정의 및 종류</vt:lpstr>
      <vt:lpstr>자료구조의 분류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그림으로 정리하는  알고리즘과 자료구조</dc:title>
  <dc:creator>Lee Jeongwoo</dc:creator>
  <cp:lastModifiedBy>Lee Jeongwoo</cp:lastModifiedBy>
  <cp:revision>25</cp:revision>
  <dcterms:created xsi:type="dcterms:W3CDTF">2019-11-20T11:47:32Z</dcterms:created>
  <dcterms:modified xsi:type="dcterms:W3CDTF">2019-11-20T15:08:32Z</dcterms:modified>
</cp:coreProperties>
</file>